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433982-6FE7-4179-ACDE-02428091C258}" v="10" dt="2022-09-29T08:20:06.481"/>
    <p1510:client id="{F0D0AD12-70C3-489A-9D4B-D05251BE6B2D}" v="1" vWet="5" dt="2022-09-29T07:31:47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gurd Lunde Helland" userId="706c12e3-bb4d-459f-af34-f9c3d9dc952f" providerId="ADAL" clId="{83433982-6FE7-4179-ACDE-02428091C258}"/>
    <pc:docChg chg="undo custSel modSld">
      <pc:chgData name="Sigurd Lunde Helland" userId="706c12e3-bb4d-459f-af34-f9c3d9dc952f" providerId="ADAL" clId="{83433982-6FE7-4179-ACDE-02428091C258}" dt="2022-09-29T08:20:06.481" v="127" actId="20577"/>
      <pc:docMkLst>
        <pc:docMk/>
      </pc:docMkLst>
      <pc:sldChg chg="modNotesTx">
        <pc:chgData name="Sigurd Lunde Helland" userId="706c12e3-bb4d-459f-af34-f9c3d9dc952f" providerId="ADAL" clId="{83433982-6FE7-4179-ACDE-02428091C258}" dt="2022-09-23T08:31:05.446" v="0"/>
        <pc:sldMkLst>
          <pc:docMk/>
          <pc:sldMk cId="30297292" sldId="257"/>
        </pc:sldMkLst>
      </pc:sldChg>
      <pc:sldChg chg="modAnim modNotesTx">
        <pc:chgData name="Sigurd Lunde Helland" userId="706c12e3-bb4d-459f-af34-f9c3d9dc952f" providerId="ADAL" clId="{83433982-6FE7-4179-ACDE-02428091C258}" dt="2022-09-23T08:34:04.415" v="20"/>
        <pc:sldMkLst>
          <pc:docMk/>
          <pc:sldMk cId="130139126" sldId="258"/>
        </pc:sldMkLst>
      </pc:sldChg>
      <pc:sldChg chg="modNotesTx">
        <pc:chgData name="Sigurd Lunde Helland" userId="706c12e3-bb4d-459f-af34-f9c3d9dc952f" providerId="ADAL" clId="{83433982-6FE7-4179-ACDE-02428091C258}" dt="2022-09-29T08:20:06.481" v="127" actId="20577"/>
        <pc:sldMkLst>
          <pc:docMk/>
          <pc:sldMk cId="621410955" sldId="259"/>
        </pc:sldMkLst>
      </pc:sldChg>
      <pc:sldChg chg="addSp delSp modSp mod modAnim modNotesTx">
        <pc:chgData name="Sigurd Lunde Helland" userId="706c12e3-bb4d-459f-af34-f9c3d9dc952f" providerId="ADAL" clId="{83433982-6FE7-4179-ACDE-02428091C258}" dt="2022-09-29T07:31:45.470" v="125" actId="1076"/>
        <pc:sldMkLst>
          <pc:docMk/>
          <pc:sldMk cId="334124015" sldId="260"/>
        </pc:sldMkLst>
        <pc:spChg chg="mod">
          <ac:chgData name="Sigurd Lunde Helland" userId="706c12e3-bb4d-459f-af34-f9c3d9dc952f" providerId="ADAL" clId="{83433982-6FE7-4179-ACDE-02428091C258}" dt="2022-09-29T07:31:45.470" v="125" actId="1076"/>
          <ac:spMkLst>
            <pc:docMk/>
            <pc:sldMk cId="334124015" sldId="260"/>
            <ac:spMk id="4" creationId="{2B58C55B-9227-0C48-ADD7-681C2E11F33A}"/>
          </ac:spMkLst>
        </pc:spChg>
        <pc:picChg chg="mod">
          <ac:chgData name="Sigurd Lunde Helland" userId="706c12e3-bb4d-459f-af34-f9c3d9dc952f" providerId="ADAL" clId="{83433982-6FE7-4179-ACDE-02428091C258}" dt="2022-09-23T08:57:45.908" v="61" actId="1076"/>
          <ac:picMkLst>
            <pc:docMk/>
            <pc:sldMk cId="334124015" sldId="260"/>
            <ac:picMk id="5" creationId="{48D1AE5B-728B-CAFE-4817-C3F85E834325}"/>
          </ac:picMkLst>
        </pc:picChg>
        <pc:picChg chg="mod">
          <ac:chgData name="Sigurd Lunde Helland" userId="706c12e3-bb4d-459f-af34-f9c3d9dc952f" providerId="ADAL" clId="{83433982-6FE7-4179-ACDE-02428091C258}" dt="2022-09-23T08:57:49.598" v="62" actId="1076"/>
          <ac:picMkLst>
            <pc:docMk/>
            <pc:sldMk cId="334124015" sldId="260"/>
            <ac:picMk id="6" creationId="{D726AA27-46F3-D5D5-4B49-AF8DED838565}"/>
          </ac:picMkLst>
        </pc:picChg>
        <pc:picChg chg="del">
          <ac:chgData name="Sigurd Lunde Helland" userId="706c12e3-bb4d-459f-af34-f9c3d9dc952f" providerId="ADAL" clId="{83433982-6FE7-4179-ACDE-02428091C258}" dt="2022-09-23T08:57:24.706" v="55" actId="478"/>
          <ac:picMkLst>
            <pc:docMk/>
            <pc:sldMk cId="334124015" sldId="260"/>
            <ac:picMk id="7" creationId="{CCC5E854-15A4-BEC6-5C0D-C375E47B96EA}"/>
          </ac:picMkLst>
        </pc:picChg>
        <pc:picChg chg="del">
          <ac:chgData name="Sigurd Lunde Helland" userId="706c12e3-bb4d-459f-af34-f9c3d9dc952f" providerId="ADAL" clId="{83433982-6FE7-4179-ACDE-02428091C258}" dt="2022-09-23T08:57:23.906" v="54" actId="478"/>
          <ac:picMkLst>
            <pc:docMk/>
            <pc:sldMk cId="334124015" sldId="260"/>
            <ac:picMk id="8" creationId="{8497B8C8-DECF-D396-A0F0-EC3E2F017C23}"/>
          </ac:picMkLst>
        </pc:picChg>
        <pc:picChg chg="mod">
          <ac:chgData name="Sigurd Lunde Helland" userId="706c12e3-bb4d-459f-af34-f9c3d9dc952f" providerId="ADAL" clId="{83433982-6FE7-4179-ACDE-02428091C258}" dt="2022-09-23T08:57:56.622" v="65" actId="1076"/>
          <ac:picMkLst>
            <pc:docMk/>
            <pc:sldMk cId="334124015" sldId="260"/>
            <ac:picMk id="9" creationId="{79404C75-FCD0-AA51-19E6-09FA150FF962}"/>
          </ac:picMkLst>
        </pc:picChg>
        <pc:picChg chg="del mod">
          <ac:chgData name="Sigurd Lunde Helland" userId="706c12e3-bb4d-459f-af34-f9c3d9dc952f" providerId="ADAL" clId="{83433982-6FE7-4179-ACDE-02428091C258}" dt="2022-09-23T08:57:23.202" v="53" actId="478"/>
          <ac:picMkLst>
            <pc:docMk/>
            <pc:sldMk cId="334124015" sldId="260"/>
            <ac:picMk id="10" creationId="{74B4B7D9-4C68-7406-CDCD-DEEB3A5B92A8}"/>
          </ac:picMkLst>
        </pc:picChg>
        <pc:picChg chg="mod">
          <ac:chgData name="Sigurd Lunde Helland" userId="706c12e3-bb4d-459f-af34-f9c3d9dc952f" providerId="ADAL" clId="{83433982-6FE7-4179-ACDE-02428091C258}" dt="2022-09-23T08:58:00.127" v="66" actId="1076"/>
          <ac:picMkLst>
            <pc:docMk/>
            <pc:sldMk cId="334124015" sldId="260"/>
            <ac:picMk id="11" creationId="{3636407A-3B4A-AD7A-567C-2A6A51694AE1}"/>
          </ac:picMkLst>
        </pc:picChg>
        <pc:picChg chg="del mod">
          <ac:chgData name="Sigurd Lunde Helland" userId="706c12e3-bb4d-459f-af34-f9c3d9dc952f" providerId="ADAL" clId="{83433982-6FE7-4179-ACDE-02428091C258}" dt="2022-09-23T08:57:22.124" v="52" actId="478"/>
          <ac:picMkLst>
            <pc:docMk/>
            <pc:sldMk cId="334124015" sldId="260"/>
            <ac:picMk id="12" creationId="{F622B5F7-DD6A-1F42-688D-E3A1CC8E458C}"/>
          </ac:picMkLst>
        </pc:picChg>
        <pc:picChg chg="del mod">
          <ac:chgData name="Sigurd Lunde Helland" userId="706c12e3-bb4d-459f-af34-f9c3d9dc952f" providerId="ADAL" clId="{83433982-6FE7-4179-ACDE-02428091C258}" dt="2022-09-23T08:57:19.463" v="50" actId="478"/>
          <ac:picMkLst>
            <pc:docMk/>
            <pc:sldMk cId="334124015" sldId="260"/>
            <ac:picMk id="13" creationId="{EFAA3F88-D624-777C-336F-31F6D62FFCEF}"/>
          </ac:picMkLst>
        </pc:picChg>
        <pc:picChg chg="mod">
          <ac:chgData name="Sigurd Lunde Helland" userId="706c12e3-bb4d-459f-af34-f9c3d9dc952f" providerId="ADAL" clId="{83433982-6FE7-4179-ACDE-02428091C258}" dt="2022-09-23T08:57:54.698" v="64" actId="1076"/>
          <ac:picMkLst>
            <pc:docMk/>
            <pc:sldMk cId="334124015" sldId="260"/>
            <ac:picMk id="14" creationId="{F1275AAD-AA65-0723-DB10-40154495EB94}"/>
          </ac:picMkLst>
        </pc:picChg>
        <pc:picChg chg="mod">
          <ac:chgData name="Sigurd Lunde Helland" userId="706c12e3-bb4d-459f-af34-f9c3d9dc952f" providerId="ADAL" clId="{83433982-6FE7-4179-ACDE-02428091C258}" dt="2022-09-23T08:57:43.140" v="60" actId="1076"/>
          <ac:picMkLst>
            <pc:docMk/>
            <pc:sldMk cId="334124015" sldId="260"/>
            <ac:picMk id="15" creationId="{A40BC97C-E31A-AD69-6014-9DB30307E6CE}"/>
          </ac:picMkLst>
        </pc:picChg>
        <pc:picChg chg="mod">
          <ac:chgData name="Sigurd Lunde Helland" userId="706c12e3-bb4d-459f-af34-f9c3d9dc952f" providerId="ADAL" clId="{83433982-6FE7-4179-ACDE-02428091C258}" dt="2022-09-23T09:01:04.475" v="98" actId="1076"/>
          <ac:picMkLst>
            <pc:docMk/>
            <pc:sldMk cId="334124015" sldId="260"/>
            <ac:picMk id="16" creationId="{2F68908E-3E13-C86B-0E51-F225B12BB255}"/>
          </ac:picMkLst>
        </pc:picChg>
        <pc:picChg chg="del mod">
          <ac:chgData name="Sigurd Lunde Helland" userId="706c12e3-bb4d-459f-af34-f9c3d9dc952f" providerId="ADAL" clId="{83433982-6FE7-4179-ACDE-02428091C258}" dt="2022-09-23T08:57:21.326" v="51" actId="478"/>
          <ac:picMkLst>
            <pc:docMk/>
            <pc:sldMk cId="334124015" sldId="260"/>
            <ac:picMk id="17" creationId="{C3A93D85-9CFE-82BA-4F4E-686AAD2CDEB3}"/>
          </ac:picMkLst>
        </pc:picChg>
        <pc:picChg chg="mod">
          <ac:chgData name="Sigurd Lunde Helland" userId="706c12e3-bb4d-459f-af34-f9c3d9dc952f" providerId="ADAL" clId="{83433982-6FE7-4179-ACDE-02428091C258}" dt="2022-09-23T08:57:52.960" v="63" actId="1076"/>
          <ac:picMkLst>
            <pc:docMk/>
            <pc:sldMk cId="334124015" sldId="260"/>
            <ac:picMk id="18" creationId="{3758BB91-A316-6ABB-B803-83110A67B414}"/>
          </ac:picMkLst>
        </pc:picChg>
        <pc:picChg chg="add mod ord">
          <ac:chgData name="Sigurd Lunde Helland" userId="706c12e3-bb4d-459f-af34-f9c3d9dc952f" providerId="ADAL" clId="{83433982-6FE7-4179-ACDE-02428091C258}" dt="2022-09-29T07:31:41.898" v="124" actId="1076"/>
          <ac:picMkLst>
            <pc:docMk/>
            <pc:sldMk cId="334124015" sldId="260"/>
            <ac:picMk id="19" creationId="{A08CFD1B-9070-05F1-555A-332140FC60F8}"/>
          </ac:picMkLst>
        </pc:picChg>
        <pc:picChg chg="add mod ord">
          <ac:chgData name="Sigurd Lunde Helland" userId="706c12e3-bb4d-459f-af34-f9c3d9dc952f" providerId="ADAL" clId="{83433982-6FE7-4179-ACDE-02428091C258}" dt="2022-09-23T08:59:44.920" v="78" actId="167"/>
          <ac:picMkLst>
            <pc:docMk/>
            <pc:sldMk cId="334124015" sldId="260"/>
            <ac:picMk id="20" creationId="{734B9E80-0CD9-AABA-6F00-489D96A890FD}"/>
          </ac:picMkLst>
        </pc:picChg>
        <pc:picChg chg="add mod ord">
          <ac:chgData name="Sigurd Lunde Helland" userId="706c12e3-bb4d-459f-af34-f9c3d9dc952f" providerId="ADAL" clId="{83433982-6FE7-4179-ACDE-02428091C258}" dt="2022-09-23T08:47:04.818" v="49" actId="14100"/>
          <ac:picMkLst>
            <pc:docMk/>
            <pc:sldMk cId="334124015" sldId="260"/>
            <ac:picMk id="21" creationId="{DE6C7698-DA7C-DC83-B7E0-9A0D5EBAB90D}"/>
          </ac:picMkLst>
        </pc:picChg>
        <pc:picChg chg="add mod ord">
          <ac:chgData name="Sigurd Lunde Helland" userId="706c12e3-bb4d-459f-af34-f9c3d9dc952f" providerId="ADAL" clId="{83433982-6FE7-4179-ACDE-02428091C258}" dt="2022-09-23T09:00:10.042" v="85" actId="167"/>
          <ac:picMkLst>
            <pc:docMk/>
            <pc:sldMk cId="334124015" sldId="260"/>
            <ac:picMk id="22" creationId="{DC09A25C-B41E-CFDC-800E-E2678070DCE7}"/>
          </ac:picMkLst>
        </pc:picChg>
        <pc:picChg chg="add mod ord">
          <ac:chgData name="Sigurd Lunde Helland" userId="706c12e3-bb4d-459f-af34-f9c3d9dc952f" providerId="ADAL" clId="{83433982-6FE7-4179-ACDE-02428091C258}" dt="2022-09-23T09:00:07.346" v="84" actId="167"/>
          <ac:picMkLst>
            <pc:docMk/>
            <pc:sldMk cId="334124015" sldId="260"/>
            <ac:picMk id="23" creationId="{953FBCDB-2DAA-55E3-9AC2-41C68A388CD3}"/>
          </ac:picMkLst>
        </pc:picChg>
        <pc:picChg chg="add mod ord">
          <ac:chgData name="Sigurd Lunde Helland" userId="706c12e3-bb4d-459f-af34-f9c3d9dc952f" providerId="ADAL" clId="{83433982-6FE7-4179-ACDE-02428091C258}" dt="2022-09-23T09:00:55.027" v="97" actId="167"/>
          <ac:picMkLst>
            <pc:docMk/>
            <pc:sldMk cId="334124015" sldId="260"/>
            <ac:picMk id="24" creationId="{D4024369-C562-8381-3018-C645A163CFFA}"/>
          </ac:picMkLst>
        </pc:picChg>
        <pc:picChg chg="add mod ord">
          <ac:chgData name="Sigurd Lunde Helland" userId="706c12e3-bb4d-459f-af34-f9c3d9dc952f" providerId="ADAL" clId="{83433982-6FE7-4179-ACDE-02428091C258}" dt="2022-09-23T09:00:52.245" v="96" actId="1076"/>
          <ac:picMkLst>
            <pc:docMk/>
            <pc:sldMk cId="334124015" sldId="260"/>
            <ac:picMk id="25" creationId="{8C296B81-437E-EB2B-367F-646F7307CC62}"/>
          </ac:picMkLst>
        </pc:picChg>
        <pc:picChg chg="add mod ord">
          <ac:chgData name="Sigurd Lunde Helland" userId="706c12e3-bb4d-459f-af34-f9c3d9dc952f" providerId="ADAL" clId="{83433982-6FE7-4179-ACDE-02428091C258}" dt="2022-09-23T09:00:42.453" v="94" actId="167"/>
          <ac:picMkLst>
            <pc:docMk/>
            <pc:sldMk cId="334124015" sldId="260"/>
            <ac:picMk id="26" creationId="{4DBD721C-BF41-5851-E446-B87FC7092136}"/>
          </ac:picMkLst>
        </pc:picChg>
        <pc:picChg chg="add mod">
          <ac:chgData name="Sigurd Lunde Helland" userId="706c12e3-bb4d-459f-af34-f9c3d9dc952f" providerId="ADAL" clId="{83433982-6FE7-4179-ACDE-02428091C258}" dt="2022-09-23T09:03:22.923" v="107" actId="1076"/>
          <ac:picMkLst>
            <pc:docMk/>
            <pc:sldMk cId="334124015" sldId="260"/>
            <ac:picMk id="28" creationId="{AE5681D5-922F-866A-77E5-5652B345AF17}"/>
          </ac:picMkLst>
        </pc:picChg>
      </pc:sldChg>
    </pc:docChg>
  </pc:docChgLst>
  <pc:docChgLst>
    <pc:chgData name="Sigurd Lunde Helland" userId="706c12e3-bb4d-459f-af34-f9c3d9dc952f" providerId="ADAL" clId="{F0D0AD12-70C3-489A-9D4B-D05251BE6B2D}"/>
    <pc:docChg chg="modSld">
      <pc:chgData name="Sigurd Lunde Helland" userId="706c12e3-bb4d-459f-af34-f9c3d9dc952f" providerId="ADAL" clId="{F0D0AD12-70C3-489A-9D4B-D05251BE6B2D}" dt="2022-09-29T07:27:33.908" v="19" actId="20577"/>
      <pc:docMkLst>
        <pc:docMk/>
      </pc:docMkLst>
      <pc:sldChg chg="modNotesTx">
        <pc:chgData name="Sigurd Lunde Helland" userId="706c12e3-bb4d-459f-af34-f9c3d9dc952f" providerId="ADAL" clId="{F0D0AD12-70C3-489A-9D4B-D05251BE6B2D}" dt="2022-09-29T07:21:24.934" v="8" actId="20577"/>
        <pc:sldMkLst>
          <pc:docMk/>
          <pc:sldMk cId="130139126" sldId="258"/>
        </pc:sldMkLst>
      </pc:sldChg>
      <pc:sldChg chg="addSp modSp mod">
        <pc:chgData name="Sigurd Lunde Helland" userId="706c12e3-bb4d-459f-af34-f9c3d9dc952f" providerId="ADAL" clId="{F0D0AD12-70C3-489A-9D4B-D05251BE6B2D}" dt="2022-09-29T07:27:33.908" v="19" actId="20577"/>
        <pc:sldMkLst>
          <pc:docMk/>
          <pc:sldMk cId="334124015" sldId="260"/>
        </pc:sldMkLst>
        <pc:spChg chg="add mod">
          <ac:chgData name="Sigurd Lunde Helland" userId="706c12e3-bb4d-459f-af34-f9c3d9dc952f" providerId="ADAL" clId="{F0D0AD12-70C3-489A-9D4B-D05251BE6B2D}" dt="2022-09-29T07:27:33.908" v="19" actId="20577"/>
          <ac:spMkLst>
            <pc:docMk/>
            <pc:sldMk cId="334124015" sldId="260"/>
            <ac:spMk id="4" creationId="{2B58C55B-9227-0C48-ADD7-681C2E11F33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45ADF5-85F0-477A-BFE5-EC44E62B2BC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3A8E86-888E-4AAD-ACEA-774B7B4F9CED}">
      <dgm:prSet/>
      <dgm:spPr/>
      <dgm:t>
        <a:bodyPr/>
        <a:lstStyle/>
        <a:p>
          <a:r>
            <a:rPr lang="en-US"/>
            <a:t>Ka er RAM</a:t>
          </a:r>
        </a:p>
      </dgm:t>
    </dgm:pt>
    <dgm:pt modelId="{1535EB37-72DF-4309-AA02-40B19C87BC26}" type="parTrans" cxnId="{9CD0D54B-6701-4A17-8D8C-FA90F1732716}">
      <dgm:prSet/>
      <dgm:spPr/>
      <dgm:t>
        <a:bodyPr/>
        <a:lstStyle/>
        <a:p>
          <a:endParaRPr lang="en-US"/>
        </a:p>
      </dgm:t>
    </dgm:pt>
    <dgm:pt modelId="{B06510A3-C284-4DAD-B54B-E01C2FAABA05}" type="sibTrans" cxnId="{9CD0D54B-6701-4A17-8D8C-FA90F1732716}">
      <dgm:prSet/>
      <dgm:spPr/>
      <dgm:t>
        <a:bodyPr/>
        <a:lstStyle/>
        <a:p>
          <a:endParaRPr lang="en-US"/>
        </a:p>
      </dgm:t>
    </dgm:pt>
    <dgm:pt modelId="{96643965-0E42-4C34-A940-B7F759E43EBA}">
      <dgm:prSet/>
      <dgm:spPr/>
      <dgm:t>
        <a:bodyPr/>
        <a:lstStyle/>
        <a:p>
          <a:r>
            <a:rPr lang="en-US"/>
            <a:t>Ram byte</a:t>
          </a:r>
        </a:p>
      </dgm:t>
    </dgm:pt>
    <dgm:pt modelId="{0564BB5E-74AD-4935-9DE6-6225F917B662}" type="parTrans" cxnId="{621E59A0-87FF-4CD1-9B30-978F5071269E}">
      <dgm:prSet/>
      <dgm:spPr/>
      <dgm:t>
        <a:bodyPr/>
        <a:lstStyle/>
        <a:p>
          <a:endParaRPr lang="en-US"/>
        </a:p>
      </dgm:t>
    </dgm:pt>
    <dgm:pt modelId="{37B866DE-2F2C-4CD4-A749-EDC5BCCB7795}" type="sibTrans" cxnId="{621E59A0-87FF-4CD1-9B30-978F5071269E}">
      <dgm:prSet/>
      <dgm:spPr/>
      <dgm:t>
        <a:bodyPr/>
        <a:lstStyle/>
        <a:p>
          <a:endParaRPr lang="en-US"/>
        </a:p>
      </dgm:t>
    </dgm:pt>
    <dgm:pt modelId="{4E89E281-102A-4447-8455-CF2D4351C5A5}">
      <dgm:prSet/>
      <dgm:spPr/>
      <dgm:t>
        <a:bodyPr/>
        <a:lstStyle/>
        <a:p>
          <a:r>
            <a:rPr lang="en-US"/>
            <a:t>Slots</a:t>
          </a:r>
        </a:p>
      </dgm:t>
    </dgm:pt>
    <dgm:pt modelId="{19EFB1C1-C30D-4219-B76B-CBD7FA99B600}" type="parTrans" cxnId="{5F386D40-9415-4CA6-B646-6BB894CC3D72}">
      <dgm:prSet/>
      <dgm:spPr/>
      <dgm:t>
        <a:bodyPr/>
        <a:lstStyle/>
        <a:p>
          <a:endParaRPr lang="en-US"/>
        </a:p>
      </dgm:t>
    </dgm:pt>
    <dgm:pt modelId="{E3B82494-8BDB-4D4F-8620-C714052B9D66}" type="sibTrans" cxnId="{5F386D40-9415-4CA6-B646-6BB894CC3D72}">
      <dgm:prSet/>
      <dgm:spPr/>
      <dgm:t>
        <a:bodyPr/>
        <a:lstStyle/>
        <a:p>
          <a:endParaRPr lang="en-US"/>
        </a:p>
      </dgm:t>
    </dgm:pt>
    <dgm:pt modelId="{5F0BDC9D-5875-4F2E-A0DC-C0B5F9917A4D}">
      <dgm:prSet/>
      <dgm:spPr/>
      <dgm:t>
        <a:bodyPr/>
        <a:lstStyle/>
        <a:p>
          <a:r>
            <a:rPr lang="en-US"/>
            <a:t>SIMM</a:t>
          </a:r>
        </a:p>
      </dgm:t>
    </dgm:pt>
    <dgm:pt modelId="{CA5CC4C3-49C7-4114-95BE-C9B1385A433F}" type="parTrans" cxnId="{B9096BF9-BA6B-4135-99A3-2DDA6BB2A46D}">
      <dgm:prSet/>
      <dgm:spPr/>
      <dgm:t>
        <a:bodyPr/>
        <a:lstStyle/>
        <a:p>
          <a:endParaRPr lang="en-US"/>
        </a:p>
      </dgm:t>
    </dgm:pt>
    <dgm:pt modelId="{F7A7A053-1A8F-4795-A3BB-54A06FFA8AFC}" type="sibTrans" cxnId="{B9096BF9-BA6B-4135-99A3-2DDA6BB2A46D}">
      <dgm:prSet/>
      <dgm:spPr/>
      <dgm:t>
        <a:bodyPr/>
        <a:lstStyle/>
        <a:p>
          <a:endParaRPr lang="en-US"/>
        </a:p>
      </dgm:t>
    </dgm:pt>
    <dgm:pt modelId="{A718C45C-ED5D-40E0-8392-AD1D849C76B3}">
      <dgm:prSet/>
      <dgm:spPr/>
      <dgm:t>
        <a:bodyPr/>
        <a:lstStyle/>
        <a:p>
          <a:r>
            <a:rPr lang="en-US"/>
            <a:t>DIMM</a:t>
          </a:r>
        </a:p>
      </dgm:t>
    </dgm:pt>
    <dgm:pt modelId="{9B692ECC-A7CB-4C6F-B31B-F143F3DE2797}" type="parTrans" cxnId="{B3BA9B10-5DE3-4BF6-85F2-3AA8E59D1816}">
      <dgm:prSet/>
      <dgm:spPr/>
      <dgm:t>
        <a:bodyPr/>
        <a:lstStyle/>
        <a:p>
          <a:endParaRPr lang="en-US"/>
        </a:p>
      </dgm:t>
    </dgm:pt>
    <dgm:pt modelId="{AE4F1551-6CA6-4A56-93EA-8643A20350F7}" type="sibTrans" cxnId="{B3BA9B10-5DE3-4BF6-85F2-3AA8E59D1816}">
      <dgm:prSet/>
      <dgm:spPr/>
      <dgm:t>
        <a:bodyPr/>
        <a:lstStyle/>
        <a:p>
          <a:endParaRPr lang="en-US"/>
        </a:p>
      </dgm:t>
    </dgm:pt>
    <dgm:pt modelId="{D4F77EA4-F8A0-4EF3-885E-12C2B53E801C}">
      <dgm:prSet/>
      <dgm:spPr/>
      <dgm:t>
        <a:bodyPr/>
        <a:lstStyle/>
        <a:p>
          <a:r>
            <a:rPr lang="en-US"/>
            <a:t>RIMM</a:t>
          </a:r>
        </a:p>
      </dgm:t>
    </dgm:pt>
    <dgm:pt modelId="{00632E8D-6D74-415D-9AFB-73F98DB72BFB}" type="parTrans" cxnId="{27E8DD8D-8D0A-4C8A-9CD6-C0973AA3FB1B}">
      <dgm:prSet/>
      <dgm:spPr/>
      <dgm:t>
        <a:bodyPr/>
        <a:lstStyle/>
        <a:p>
          <a:endParaRPr lang="en-US"/>
        </a:p>
      </dgm:t>
    </dgm:pt>
    <dgm:pt modelId="{A668CE3E-EAC8-4C4D-B034-CEBFBB8F3975}" type="sibTrans" cxnId="{27E8DD8D-8D0A-4C8A-9CD6-C0973AA3FB1B}">
      <dgm:prSet/>
      <dgm:spPr/>
      <dgm:t>
        <a:bodyPr/>
        <a:lstStyle/>
        <a:p>
          <a:endParaRPr lang="en-US"/>
        </a:p>
      </dgm:t>
    </dgm:pt>
    <dgm:pt modelId="{F95F9E99-3561-426A-A476-326F781305E7}" type="pres">
      <dgm:prSet presAssocID="{9545ADF5-85F0-477A-BFE5-EC44E62B2BCB}" presName="vert0" presStyleCnt="0">
        <dgm:presLayoutVars>
          <dgm:dir/>
          <dgm:animOne val="branch"/>
          <dgm:animLvl val="lvl"/>
        </dgm:presLayoutVars>
      </dgm:prSet>
      <dgm:spPr/>
    </dgm:pt>
    <dgm:pt modelId="{027331C3-A4E3-4974-AF19-11CEB62320C0}" type="pres">
      <dgm:prSet presAssocID="{AB3A8E86-888E-4AAD-ACEA-774B7B4F9CED}" presName="thickLine" presStyleLbl="alignNode1" presStyleIdx="0" presStyleCnt="6"/>
      <dgm:spPr/>
    </dgm:pt>
    <dgm:pt modelId="{F16D0418-6766-4EE2-9030-33F2E7BDF595}" type="pres">
      <dgm:prSet presAssocID="{AB3A8E86-888E-4AAD-ACEA-774B7B4F9CED}" presName="horz1" presStyleCnt="0"/>
      <dgm:spPr/>
    </dgm:pt>
    <dgm:pt modelId="{3DC09A38-A0BC-42D2-BCD3-AF2B38710DBC}" type="pres">
      <dgm:prSet presAssocID="{AB3A8E86-888E-4AAD-ACEA-774B7B4F9CED}" presName="tx1" presStyleLbl="revTx" presStyleIdx="0" presStyleCnt="6"/>
      <dgm:spPr/>
    </dgm:pt>
    <dgm:pt modelId="{49A46C3D-49A4-479F-ADEE-EF502FEC9147}" type="pres">
      <dgm:prSet presAssocID="{AB3A8E86-888E-4AAD-ACEA-774B7B4F9CED}" presName="vert1" presStyleCnt="0"/>
      <dgm:spPr/>
    </dgm:pt>
    <dgm:pt modelId="{B56EA598-733B-4EE0-A26A-FA6D8615FFCF}" type="pres">
      <dgm:prSet presAssocID="{96643965-0E42-4C34-A940-B7F759E43EBA}" presName="thickLine" presStyleLbl="alignNode1" presStyleIdx="1" presStyleCnt="6"/>
      <dgm:spPr/>
    </dgm:pt>
    <dgm:pt modelId="{155F02E0-41F3-4AA3-BE39-F77CE1414475}" type="pres">
      <dgm:prSet presAssocID="{96643965-0E42-4C34-A940-B7F759E43EBA}" presName="horz1" presStyleCnt="0"/>
      <dgm:spPr/>
    </dgm:pt>
    <dgm:pt modelId="{B52EFF7B-6FF2-4453-ACF2-013BF79E14D0}" type="pres">
      <dgm:prSet presAssocID="{96643965-0E42-4C34-A940-B7F759E43EBA}" presName="tx1" presStyleLbl="revTx" presStyleIdx="1" presStyleCnt="6"/>
      <dgm:spPr/>
    </dgm:pt>
    <dgm:pt modelId="{9FC00083-9998-4543-98BB-4D7FC2FB096F}" type="pres">
      <dgm:prSet presAssocID="{96643965-0E42-4C34-A940-B7F759E43EBA}" presName="vert1" presStyleCnt="0"/>
      <dgm:spPr/>
    </dgm:pt>
    <dgm:pt modelId="{4762ACAE-53B2-4A43-ABDC-7FCFF6765414}" type="pres">
      <dgm:prSet presAssocID="{4E89E281-102A-4447-8455-CF2D4351C5A5}" presName="thickLine" presStyleLbl="alignNode1" presStyleIdx="2" presStyleCnt="6"/>
      <dgm:spPr/>
    </dgm:pt>
    <dgm:pt modelId="{60C2E573-EE4B-42CB-A8C2-ECD673E90D64}" type="pres">
      <dgm:prSet presAssocID="{4E89E281-102A-4447-8455-CF2D4351C5A5}" presName="horz1" presStyleCnt="0"/>
      <dgm:spPr/>
    </dgm:pt>
    <dgm:pt modelId="{0FC119A0-7C25-47F3-818F-F3C186288B7C}" type="pres">
      <dgm:prSet presAssocID="{4E89E281-102A-4447-8455-CF2D4351C5A5}" presName="tx1" presStyleLbl="revTx" presStyleIdx="2" presStyleCnt="6"/>
      <dgm:spPr/>
    </dgm:pt>
    <dgm:pt modelId="{D35D5046-9C71-48C4-9948-BF4F853A5DCA}" type="pres">
      <dgm:prSet presAssocID="{4E89E281-102A-4447-8455-CF2D4351C5A5}" presName="vert1" presStyleCnt="0"/>
      <dgm:spPr/>
    </dgm:pt>
    <dgm:pt modelId="{98F5BFC3-A6A0-44EA-A2C0-803CDDD713DD}" type="pres">
      <dgm:prSet presAssocID="{5F0BDC9D-5875-4F2E-A0DC-C0B5F9917A4D}" presName="thickLine" presStyleLbl="alignNode1" presStyleIdx="3" presStyleCnt="6"/>
      <dgm:spPr/>
    </dgm:pt>
    <dgm:pt modelId="{C72C5793-1C65-43EC-96D4-2F5AEA5B7375}" type="pres">
      <dgm:prSet presAssocID="{5F0BDC9D-5875-4F2E-A0DC-C0B5F9917A4D}" presName="horz1" presStyleCnt="0"/>
      <dgm:spPr/>
    </dgm:pt>
    <dgm:pt modelId="{6371647C-10B3-412E-A114-77593FA7E048}" type="pres">
      <dgm:prSet presAssocID="{5F0BDC9D-5875-4F2E-A0DC-C0B5F9917A4D}" presName="tx1" presStyleLbl="revTx" presStyleIdx="3" presStyleCnt="6"/>
      <dgm:spPr/>
    </dgm:pt>
    <dgm:pt modelId="{D2F598DA-F00C-4E82-86E8-C1FBE947BB0C}" type="pres">
      <dgm:prSet presAssocID="{5F0BDC9D-5875-4F2E-A0DC-C0B5F9917A4D}" presName="vert1" presStyleCnt="0"/>
      <dgm:spPr/>
    </dgm:pt>
    <dgm:pt modelId="{ACD020FF-2F23-4A55-ACC6-89739620691D}" type="pres">
      <dgm:prSet presAssocID="{A718C45C-ED5D-40E0-8392-AD1D849C76B3}" presName="thickLine" presStyleLbl="alignNode1" presStyleIdx="4" presStyleCnt="6"/>
      <dgm:spPr/>
    </dgm:pt>
    <dgm:pt modelId="{0739AAC7-372D-4620-93E6-8D38DAD2DCB0}" type="pres">
      <dgm:prSet presAssocID="{A718C45C-ED5D-40E0-8392-AD1D849C76B3}" presName="horz1" presStyleCnt="0"/>
      <dgm:spPr/>
    </dgm:pt>
    <dgm:pt modelId="{D6A42D6F-4616-4498-BCC0-60BC6F362337}" type="pres">
      <dgm:prSet presAssocID="{A718C45C-ED5D-40E0-8392-AD1D849C76B3}" presName="tx1" presStyleLbl="revTx" presStyleIdx="4" presStyleCnt="6"/>
      <dgm:spPr/>
    </dgm:pt>
    <dgm:pt modelId="{EE5AA72F-BA1F-451C-A895-F553C134AEC3}" type="pres">
      <dgm:prSet presAssocID="{A718C45C-ED5D-40E0-8392-AD1D849C76B3}" presName="vert1" presStyleCnt="0"/>
      <dgm:spPr/>
    </dgm:pt>
    <dgm:pt modelId="{AC09CD64-DAA2-4D96-B2EA-1A1B60C310DA}" type="pres">
      <dgm:prSet presAssocID="{D4F77EA4-F8A0-4EF3-885E-12C2B53E801C}" presName="thickLine" presStyleLbl="alignNode1" presStyleIdx="5" presStyleCnt="6"/>
      <dgm:spPr/>
    </dgm:pt>
    <dgm:pt modelId="{523771B5-8B83-4B23-B1B7-E12A812339C3}" type="pres">
      <dgm:prSet presAssocID="{D4F77EA4-F8A0-4EF3-885E-12C2B53E801C}" presName="horz1" presStyleCnt="0"/>
      <dgm:spPr/>
    </dgm:pt>
    <dgm:pt modelId="{16771282-927B-4D20-9EA6-F9946A694F3E}" type="pres">
      <dgm:prSet presAssocID="{D4F77EA4-F8A0-4EF3-885E-12C2B53E801C}" presName="tx1" presStyleLbl="revTx" presStyleIdx="5" presStyleCnt="6"/>
      <dgm:spPr/>
    </dgm:pt>
    <dgm:pt modelId="{7FBE7261-2448-4E62-998B-2EBD05B3C5EE}" type="pres">
      <dgm:prSet presAssocID="{D4F77EA4-F8A0-4EF3-885E-12C2B53E801C}" presName="vert1" presStyleCnt="0"/>
      <dgm:spPr/>
    </dgm:pt>
  </dgm:ptLst>
  <dgm:cxnLst>
    <dgm:cxn modelId="{B3BA9B10-5DE3-4BF6-85F2-3AA8E59D1816}" srcId="{9545ADF5-85F0-477A-BFE5-EC44E62B2BCB}" destId="{A718C45C-ED5D-40E0-8392-AD1D849C76B3}" srcOrd="4" destOrd="0" parTransId="{9B692ECC-A7CB-4C6F-B31B-F143F3DE2797}" sibTransId="{AE4F1551-6CA6-4A56-93EA-8643A20350F7}"/>
    <dgm:cxn modelId="{5F386D40-9415-4CA6-B646-6BB894CC3D72}" srcId="{9545ADF5-85F0-477A-BFE5-EC44E62B2BCB}" destId="{4E89E281-102A-4447-8455-CF2D4351C5A5}" srcOrd="2" destOrd="0" parTransId="{19EFB1C1-C30D-4219-B76B-CBD7FA99B600}" sibTransId="{E3B82494-8BDB-4D4F-8620-C714052B9D66}"/>
    <dgm:cxn modelId="{0C796361-F38D-4B9D-8448-3E4C31F84936}" type="presOf" srcId="{D4F77EA4-F8A0-4EF3-885E-12C2B53E801C}" destId="{16771282-927B-4D20-9EA6-F9946A694F3E}" srcOrd="0" destOrd="0" presId="urn:microsoft.com/office/officeart/2008/layout/LinedList"/>
    <dgm:cxn modelId="{9CD0D54B-6701-4A17-8D8C-FA90F1732716}" srcId="{9545ADF5-85F0-477A-BFE5-EC44E62B2BCB}" destId="{AB3A8E86-888E-4AAD-ACEA-774B7B4F9CED}" srcOrd="0" destOrd="0" parTransId="{1535EB37-72DF-4309-AA02-40B19C87BC26}" sibTransId="{B06510A3-C284-4DAD-B54B-E01C2FAABA05}"/>
    <dgm:cxn modelId="{BEAD2158-A48E-4455-8F17-AD09F0F4FDE4}" type="presOf" srcId="{AB3A8E86-888E-4AAD-ACEA-774B7B4F9CED}" destId="{3DC09A38-A0BC-42D2-BCD3-AF2B38710DBC}" srcOrd="0" destOrd="0" presId="urn:microsoft.com/office/officeart/2008/layout/LinedList"/>
    <dgm:cxn modelId="{AA1EAE87-2D80-498B-BED5-DCFB2D54C3D3}" type="presOf" srcId="{9545ADF5-85F0-477A-BFE5-EC44E62B2BCB}" destId="{F95F9E99-3561-426A-A476-326F781305E7}" srcOrd="0" destOrd="0" presId="urn:microsoft.com/office/officeart/2008/layout/LinedList"/>
    <dgm:cxn modelId="{27E8DD8D-8D0A-4C8A-9CD6-C0973AA3FB1B}" srcId="{9545ADF5-85F0-477A-BFE5-EC44E62B2BCB}" destId="{D4F77EA4-F8A0-4EF3-885E-12C2B53E801C}" srcOrd="5" destOrd="0" parTransId="{00632E8D-6D74-415D-9AFB-73F98DB72BFB}" sibTransId="{A668CE3E-EAC8-4C4D-B034-CEBFBB8F3975}"/>
    <dgm:cxn modelId="{8CFE1296-F18E-446D-B31D-84B45FDE2874}" type="presOf" srcId="{4E89E281-102A-4447-8455-CF2D4351C5A5}" destId="{0FC119A0-7C25-47F3-818F-F3C186288B7C}" srcOrd="0" destOrd="0" presId="urn:microsoft.com/office/officeart/2008/layout/LinedList"/>
    <dgm:cxn modelId="{621E59A0-87FF-4CD1-9B30-978F5071269E}" srcId="{9545ADF5-85F0-477A-BFE5-EC44E62B2BCB}" destId="{96643965-0E42-4C34-A940-B7F759E43EBA}" srcOrd="1" destOrd="0" parTransId="{0564BB5E-74AD-4935-9DE6-6225F917B662}" sibTransId="{37B866DE-2F2C-4CD4-A749-EDC5BCCB7795}"/>
    <dgm:cxn modelId="{03CC24AD-B498-4D3F-81FB-2384E8A6F00F}" type="presOf" srcId="{A718C45C-ED5D-40E0-8392-AD1D849C76B3}" destId="{D6A42D6F-4616-4498-BCC0-60BC6F362337}" srcOrd="0" destOrd="0" presId="urn:microsoft.com/office/officeart/2008/layout/LinedList"/>
    <dgm:cxn modelId="{F0C9E2D0-4D81-43EE-8ABB-8CE7CE0A5A36}" type="presOf" srcId="{96643965-0E42-4C34-A940-B7F759E43EBA}" destId="{B52EFF7B-6FF2-4453-ACF2-013BF79E14D0}" srcOrd="0" destOrd="0" presId="urn:microsoft.com/office/officeart/2008/layout/LinedList"/>
    <dgm:cxn modelId="{1D9072EC-F44D-4978-83C3-A54ECBC17ED4}" type="presOf" srcId="{5F0BDC9D-5875-4F2E-A0DC-C0B5F9917A4D}" destId="{6371647C-10B3-412E-A114-77593FA7E048}" srcOrd="0" destOrd="0" presId="urn:microsoft.com/office/officeart/2008/layout/LinedList"/>
    <dgm:cxn modelId="{B9096BF9-BA6B-4135-99A3-2DDA6BB2A46D}" srcId="{9545ADF5-85F0-477A-BFE5-EC44E62B2BCB}" destId="{5F0BDC9D-5875-4F2E-A0DC-C0B5F9917A4D}" srcOrd="3" destOrd="0" parTransId="{CA5CC4C3-49C7-4114-95BE-C9B1385A433F}" sibTransId="{F7A7A053-1A8F-4795-A3BB-54A06FFA8AFC}"/>
    <dgm:cxn modelId="{96FB2C95-CF3D-42C5-AD08-C76B76F5AB00}" type="presParOf" srcId="{F95F9E99-3561-426A-A476-326F781305E7}" destId="{027331C3-A4E3-4974-AF19-11CEB62320C0}" srcOrd="0" destOrd="0" presId="urn:microsoft.com/office/officeart/2008/layout/LinedList"/>
    <dgm:cxn modelId="{B2201A2F-1742-4F99-A777-05C0546536FB}" type="presParOf" srcId="{F95F9E99-3561-426A-A476-326F781305E7}" destId="{F16D0418-6766-4EE2-9030-33F2E7BDF595}" srcOrd="1" destOrd="0" presId="urn:microsoft.com/office/officeart/2008/layout/LinedList"/>
    <dgm:cxn modelId="{50C6B1DB-406E-424F-8FE2-0397EA825C38}" type="presParOf" srcId="{F16D0418-6766-4EE2-9030-33F2E7BDF595}" destId="{3DC09A38-A0BC-42D2-BCD3-AF2B38710DBC}" srcOrd="0" destOrd="0" presId="urn:microsoft.com/office/officeart/2008/layout/LinedList"/>
    <dgm:cxn modelId="{C3B1BB74-C540-4FBF-81BE-CA67940DE683}" type="presParOf" srcId="{F16D0418-6766-4EE2-9030-33F2E7BDF595}" destId="{49A46C3D-49A4-479F-ADEE-EF502FEC9147}" srcOrd="1" destOrd="0" presId="urn:microsoft.com/office/officeart/2008/layout/LinedList"/>
    <dgm:cxn modelId="{71E6B559-CB3C-49A8-8BD9-2588B168031E}" type="presParOf" srcId="{F95F9E99-3561-426A-A476-326F781305E7}" destId="{B56EA598-733B-4EE0-A26A-FA6D8615FFCF}" srcOrd="2" destOrd="0" presId="urn:microsoft.com/office/officeart/2008/layout/LinedList"/>
    <dgm:cxn modelId="{A9DE3A74-0657-40EF-8F84-C25C85CE6F88}" type="presParOf" srcId="{F95F9E99-3561-426A-A476-326F781305E7}" destId="{155F02E0-41F3-4AA3-BE39-F77CE1414475}" srcOrd="3" destOrd="0" presId="urn:microsoft.com/office/officeart/2008/layout/LinedList"/>
    <dgm:cxn modelId="{2A952231-BC2F-4B34-8C4F-C49312517E6C}" type="presParOf" srcId="{155F02E0-41F3-4AA3-BE39-F77CE1414475}" destId="{B52EFF7B-6FF2-4453-ACF2-013BF79E14D0}" srcOrd="0" destOrd="0" presId="urn:microsoft.com/office/officeart/2008/layout/LinedList"/>
    <dgm:cxn modelId="{BFE0A3C6-74EB-401B-8B78-5F5505C9B645}" type="presParOf" srcId="{155F02E0-41F3-4AA3-BE39-F77CE1414475}" destId="{9FC00083-9998-4543-98BB-4D7FC2FB096F}" srcOrd="1" destOrd="0" presId="urn:microsoft.com/office/officeart/2008/layout/LinedList"/>
    <dgm:cxn modelId="{85169FE0-F5B3-4AA1-8F20-E70A47CFD375}" type="presParOf" srcId="{F95F9E99-3561-426A-A476-326F781305E7}" destId="{4762ACAE-53B2-4A43-ABDC-7FCFF6765414}" srcOrd="4" destOrd="0" presId="urn:microsoft.com/office/officeart/2008/layout/LinedList"/>
    <dgm:cxn modelId="{B5F512C3-D8BC-48B7-A2C4-61638C8E8FB5}" type="presParOf" srcId="{F95F9E99-3561-426A-A476-326F781305E7}" destId="{60C2E573-EE4B-42CB-A8C2-ECD673E90D64}" srcOrd="5" destOrd="0" presId="urn:microsoft.com/office/officeart/2008/layout/LinedList"/>
    <dgm:cxn modelId="{AEAD4BD3-7B0D-4B52-B278-8FEDAFD13572}" type="presParOf" srcId="{60C2E573-EE4B-42CB-A8C2-ECD673E90D64}" destId="{0FC119A0-7C25-47F3-818F-F3C186288B7C}" srcOrd="0" destOrd="0" presId="urn:microsoft.com/office/officeart/2008/layout/LinedList"/>
    <dgm:cxn modelId="{B51BE6B0-A459-463B-900E-D68F0C8616D1}" type="presParOf" srcId="{60C2E573-EE4B-42CB-A8C2-ECD673E90D64}" destId="{D35D5046-9C71-48C4-9948-BF4F853A5DCA}" srcOrd="1" destOrd="0" presId="urn:microsoft.com/office/officeart/2008/layout/LinedList"/>
    <dgm:cxn modelId="{F2A3979B-3F70-4FAC-8789-D677F9388029}" type="presParOf" srcId="{F95F9E99-3561-426A-A476-326F781305E7}" destId="{98F5BFC3-A6A0-44EA-A2C0-803CDDD713DD}" srcOrd="6" destOrd="0" presId="urn:microsoft.com/office/officeart/2008/layout/LinedList"/>
    <dgm:cxn modelId="{D9AEF245-EAC3-401D-B360-4063EE04E8A4}" type="presParOf" srcId="{F95F9E99-3561-426A-A476-326F781305E7}" destId="{C72C5793-1C65-43EC-96D4-2F5AEA5B7375}" srcOrd="7" destOrd="0" presId="urn:microsoft.com/office/officeart/2008/layout/LinedList"/>
    <dgm:cxn modelId="{94ACAA85-3E55-461E-9A94-A87BFBB7281A}" type="presParOf" srcId="{C72C5793-1C65-43EC-96D4-2F5AEA5B7375}" destId="{6371647C-10B3-412E-A114-77593FA7E048}" srcOrd="0" destOrd="0" presId="urn:microsoft.com/office/officeart/2008/layout/LinedList"/>
    <dgm:cxn modelId="{9A358179-4786-48E8-9310-0D4B3187DAE4}" type="presParOf" srcId="{C72C5793-1C65-43EC-96D4-2F5AEA5B7375}" destId="{D2F598DA-F00C-4E82-86E8-C1FBE947BB0C}" srcOrd="1" destOrd="0" presId="urn:microsoft.com/office/officeart/2008/layout/LinedList"/>
    <dgm:cxn modelId="{74FBE902-8037-4A4B-B8F4-9DE3BF03B0FA}" type="presParOf" srcId="{F95F9E99-3561-426A-A476-326F781305E7}" destId="{ACD020FF-2F23-4A55-ACC6-89739620691D}" srcOrd="8" destOrd="0" presId="urn:microsoft.com/office/officeart/2008/layout/LinedList"/>
    <dgm:cxn modelId="{164DFCA1-48A4-483B-9FCA-3DBA0A0DDBA0}" type="presParOf" srcId="{F95F9E99-3561-426A-A476-326F781305E7}" destId="{0739AAC7-372D-4620-93E6-8D38DAD2DCB0}" srcOrd="9" destOrd="0" presId="urn:microsoft.com/office/officeart/2008/layout/LinedList"/>
    <dgm:cxn modelId="{7ABD1C4D-432B-40DB-A447-B995DDA98C4F}" type="presParOf" srcId="{0739AAC7-372D-4620-93E6-8D38DAD2DCB0}" destId="{D6A42D6F-4616-4498-BCC0-60BC6F362337}" srcOrd="0" destOrd="0" presId="urn:microsoft.com/office/officeart/2008/layout/LinedList"/>
    <dgm:cxn modelId="{A1119E56-7A7D-4F92-9535-AA4C0012A73F}" type="presParOf" srcId="{0739AAC7-372D-4620-93E6-8D38DAD2DCB0}" destId="{EE5AA72F-BA1F-451C-A895-F553C134AEC3}" srcOrd="1" destOrd="0" presId="urn:microsoft.com/office/officeart/2008/layout/LinedList"/>
    <dgm:cxn modelId="{AEAA2496-D756-4845-9117-BBE0DD7E6B84}" type="presParOf" srcId="{F95F9E99-3561-426A-A476-326F781305E7}" destId="{AC09CD64-DAA2-4D96-B2EA-1A1B60C310DA}" srcOrd="10" destOrd="0" presId="urn:microsoft.com/office/officeart/2008/layout/LinedList"/>
    <dgm:cxn modelId="{05428D14-1C18-4CC8-A194-B2C5BA9ADA74}" type="presParOf" srcId="{F95F9E99-3561-426A-A476-326F781305E7}" destId="{523771B5-8B83-4B23-B1B7-E12A812339C3}" srcOrd="11" destOrd="0" presId="urn:microsoft.com/office/officeart/2008/layout/LinedList"/>
    <dgm:cxn modelId="{DEB9A099-5B6B-4E25-83E9-5F7AEE9E70D2}" type="presParOf" srcId="{523771B5-8B83-4B23-B1B7-E12A812339C3}" destId="{16771282-927B-4D20-9EA6-F9946A694F3E}" srcOrd="0" destOrd="0" presId="urn:microsoft.com/office/officeart/2008/layout/LinedList"/>
    <dgm:cxn modelId="{58691B60-D44B-4116-8582-C378051220BB}" type="presParOf" srcId="{523771B5-8B83-4B23-B1B7-E12A812339C3}" destId="{7FBE7261-2448-4E62-998B-2EBD05B3C5E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331C3-A4E3-4974-AF19-11CEB62320C0}">
      <dsp:nvSpPr>
        <dsp:cNvPr id="0" name=""/>
        <dsp:cNvSpPr/>
      </dsp:nvSpPr>
      <dsp:spPr>
        <a:xfrm>
          <a:off x="0" y="2379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09A38-A0BC-42D2-BCD3-AF2B38710DBC}">
      <dsp:nvSpPr>
        <dsp:cNvPr id="0" name=""/>
        <dsp:cNvSpPr/>
      </dsp:nvSpPr>
      <dsp:spPr>
        <a:xfrm>
          <a:off x="0" y="2379"/>
          <a:ext cx="6172199" cy="811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Ka er RAM</a:t>
          </a:r>
        </a:p>
      </dsp:txBody>
      <dsp:txXfrm>
        <a:off x="0" y="2379"/>
        <a:ext cx="6172199" cy="811477"/>
      </dsp:txXfrm>
    </dsp:sp>
    <dsp:sp modelId="{B56EA598-733B-4EE0-A26A-FA6D8615FFCF}">
      <dsp:nvSpPr>
        <dsp:cNvPr id="0" name=""/>
        <dsp:cNvSpPr/>
      </dsp:nvSpPr>
      <dsp:spPr>
        <a:xfrm>
          <a:off x="0" y="813857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2EFF7B-6FF2-4453-ACF2-013BF79E14D0}">
      <dsp:nvSpPr>
        <dsp:cNvPr id="0" name=""/>
        <dsp:cNvSpPr/>
      </dsp:nvSpPr>
      <dsp:spPr>
        <a:xfrm>
          <a:off x="0" y="813857"/>
          <a:ext cx="6172199" cy="811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Ram byte</a:t>
          </a:r>
        </a:p>
      </dsp:txBody>
      <dsp:txXfrm>
        <a:off x="0" y="813857"/>
        <a:ext cx="6172199" cy="811477"/>
      </dsp:txXfrm>
    </dsp:sp>
    <dsp:sp modelId="{4762ACAE-53B2-4A43-ABDC-7FCFF6765414}">
      <dsp:nvSpPr>
        <dsp:cNvPr id="0" name=""/>
        <dsp:cNvSpPr/>
      </dsp:nvSpPr>
      <dsp:spPr>
        <a:xfrm>
          <a:off x="0" y="1625334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119A0-7C25-47F3-818F-F3C186288B7C}">
      <dsp:nvSpPr>
        <dsp:cNvPr id="0" name=""/>
        <dsp:cNvSpPr/>
      </dsp:nvSpPr>
      <dsp:spPr>
        <a:xfrm>
          <a:off x="0" y="1625334"/>
          <a:ext cx="6172199" cy="811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Slots</a:t>
          </a:r>
        </a:p>
      </dsp:txBody>
      <dsp:txXfrm>
        <a:off x="0" y="1625334"/>
        <a:ext cx="6172199" cy="811477"/>
      </dsp:txXfrm>
    </dsp:sp>
    <dsp:sp modelId="{98F5BFC3-A6A0-44EA-A2C0-803CDDD713DD}">
      <dsp:nvSpPr>
        <dsp:cNvPr id="0" name=""/>
        <dsp:cNvSpPr/>
      </dsp:nvSpPr>
      <dsp:spPr>
        <a:xfrm>
          <a:off x="0" y="2436812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71647C-10B3-412E-A114-77593FA7E048}">
      <dsp:nvSpPr>
        <dsp:cNvPr id="0" name=""/>
        <dsp:cNvSpPr/>
      </dsp:nvSpPr>
      <dsp:spPr>
        <a:xfrm>
          <a:off x="0" y="2436812"/>
          <a:ext cx="6172199" cy="811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SIMM</a:t>
          </a:r>
        </a:p>
      </dsp:txBody>
      <dsp:txXfrm>
        <a:off x="0" y="2436812"/>
        <a:ext cx="6172199" cy="811477"/>
      </dsp:txXfrm>
    </dsp:sp>
    <dsp:sp modelId="{ACD020FF-2F23-4A55-ACC6-89739620691D}">
      <dsp:nvSpPr>
        <dsp:cNvPr id="0" name=""/>
        <dsp:cNvSpPr/>
      </dsp:nvSpPr>
      <dsp:spPr>
        <a:xfrm>
          <a:off x="0" y="3248290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42D6F-4616-4498-BCC0-60BC6F362337}">
      <dsp:nvSpPr>
        <dsp:cNvPr id="0" name=""/>
        <dsp:cNvSpPr/>
      </dsp:nvSpPr>
      <dsp:spPr>
        <a:xfrm>
          <a:off x="0" y="3248290"/>
          <a:ext cx="6172199" cy="811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DIMM</a:t>
          </a:r>
        </a:p>
      </dsp:txBody>
      <dsp:txXfrm>
        <a:off x="0" y="3248290"/>
        <a:ext cx="6172199" cy="811477"/>
      </dsp:txXfrm>
    </dsp:sp>
    <dsp:sp modelId="{AC09CD64-DAA2-4D96-B2EA-1A1B60C310DA}">
      <dsp:nvSpPr>
        <dsp:cNvPr id="0" name=""/>
        <dsp:cNvSpPr/>
      </dsp:nvSpPr>
      <dsp:spPr>
        <a:xfrm>
          <a:off x="0" y="4059767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771282-927B-4D20-9EA6-F9946A694F3E}">
      <dsp:nvSpPr>
        <dsp:cNvPr id="0" name=""/>
        <dsp:cNvSpPr/>
      </dsp:nvSpPr>
      <dsp:spPr>
        <a:xfrm>
          <a:off x="0" y="4059767"/>
          <a:ext cx="6172199" cy="811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RIMM</a:t>
          </a:r>
        </a:p>
      </dsp:txBody>
      <dsp:txXfrm>
        <a:off x="0" y="4059767"/>
        <a:ext cx="6172199" cy="811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n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F3EC5-4C45-4740-A026-60D20E83AFF9}" type="datetimeFigureOut">
              <a:rPr lang="nn-NO" smtClean="0"/>
              <a:t>29.09.2022</a:t>
            </a:fld>
            <a:endParaRPr lang="nn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n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n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DF755-A2B8-4702-A018-1D3F87F22246}" type="slidenum">
              <a:rPr lang="nn-NO" smtClean="0"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4007174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DF755-A2B8-4702-A018-1D3F87F22246}" type="slidenum">
              <a:rPr lang="nn-NO" smtClean="0"/>
              <a:t>1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3208874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 er RAM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 er primærminne eller midlertidig lagring.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at et program skal kjøre, må det først lastes inn i RAM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"SSD/HD-} RAM -}(hvis minnet er for lite vil det kompensere ved å bruke HD/SSD ekstra arbeid for RAM) CPU"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Hvis økning i ram-data kan overføres direkte til CPU. RAM krever konstant elektrisk kraft for å lagre data. RAM er lagret på hovedkortet i moduler som kalles DIMM-er. DIMM kommer i forskjellige minnestørrelser. Fra 128 MB til 64 GB per DIMM.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Ram-byte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Begrepet 32 ​​eller 64 bit databane refererer til antall biter med data som overføres i 1 syklus.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Bit – den minste formen for data som datamaskinen leser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 biter = 1 byte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DIMM(64 bit) 64/8= 8 byte bred buss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SIMM(32 bit) 32/8 = 4 byte bred buss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</a:t>
            </a:r>
            <a:r>
              <a:rPr lang="nb-N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Slots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DIMM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DIMM: dobbel </a:t>
            </a:r>
            <a:r>
              <a:rPr lang="nb-N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inline</a:t>
            </a: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minnemodul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 ha 168, 184 eller 240 pinner. Har 2 uavhengige rader med pinner. 1 rad per side. Har en 64 bit databane.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SIMM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SIMM: enkel innebygd minnemodul.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Eldre teknologi. Har overflødige pinner på begge sider. Vil ha 32 eller 72 pinner. Har en 32 bit databane.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RIMM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RIMM: Rambus </a:t>
            </a:r>
            <a:r>
              <a:rPr lang="nb-N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inline</a:t>
            </a: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minnemodul. Utviklet av Rambus inc. Har 184 pinner og ligner en DIMM. I 1999 var RIMM et gjennombrudd innen minnehastighet. Ble aldri helt fanget på grunn av fremskritt innen teknologi i DIMM-er.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n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DF755-A2B8-4702-A018-1D3F87F22246}" type="slidenum">
              <a:rPr lang="nn-NO" smtClean="0"/>
              <a:t>2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1207427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RAM-types &amp; RAM-fart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 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 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 types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DRAM – Dynamic RAM 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Inneholder kondensatorer. Må oppdateres ofte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SRAM – Statisk RAM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Bruker transistorer. Trenger ikke oppdateres. Raskere enn DRAM. Veldig dyrt. Eksempler: minnebuffer brukt av CPU.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SDRAM – </a:t>
            </a:r>
            <a:r>
              <a:rPr lang="nb-NO" sz="18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Synchronous</a:t>
            </a:r>
            <a:r>
              <a:rPr lang="nb-NO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b-NO" sz="18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Dynamic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RAM. Brukes i dag i RAM </a:t>
            </a:r>
            <a:r>
              <a:rPr lang="nb-NO" sz="18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DIMMer</a:t>
            </a:r>
            <a:r>
              <a:rPr lang="nb-NO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Forskjellen mellom DRAM og SDRAM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DRAM – Fungerer asynkront med systemklokken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SDRAM – fungerer synkront med systemklokken. Alle signaler er knyttet til systemklokken for bedre kontrollert timing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RAM-</a:t>
            </a:r>
            <a:r>
              <a:rPr lang="en-US" sz="18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hastighet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PC-100. 100MHz * 8 byte bred buss = 800 MB/s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DDR PC-2700. 2700 MB/s : 8 byte bred buss = 337 MHz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n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DF755-A2B8-4702-A018-1D3F87F22246}" type="slidenum">
              <a:rPr lang="nn-NO" smtClean="0"/>
              <a:t>3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3286599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DDR – Dobbel DATA RATE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Sender dobbelt så mye data i hvert klokkesignal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Ikke DDR RAM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Bruker kun den stigende kanten av signalet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DDR RAM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Bruker både den stigende og fallende kanten av signalet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DDR4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Fungerer ved 800MHz – 1600MHz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DDR4 har et spenningskrav på 1,2v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DDR5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 nyeste innen DDR-teknologi og kom ut rundt 2020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DDR5 er mye dyrere enn DDR4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 har et spenningskrav på 1,1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 kan overføre 5 gigaoverføringer/s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MHz området fra 2400-3600MHz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RDRAM Rambus Dynamisk RAM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Deputert i 1999. RDRAM-hastigheten var på 800 MHz. (SDRAM-hastigheten var 133MHz) Hadde bare en 2 byte bred buss. (SDRAM har en 8 byte bred buss) 800 MHz * 2 byte = 1600 MB/s. RIMM-teknologien ble designet for å fungere med kontinuerlige signaler. Alle minnesporene på hovedkortet må brukes.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nb-N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C-RIMM-kontinuitets-RIMM(Dummy RIMM) kan brukes i stedet for RIMM-er for å fullføre hovedkortsporene.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n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DF755-A2B8-4702-A018-1D3F87F22246}" type="slidenum">
              <a:rPr lang="nn-NO" smtClean="0"/>
              <a:t>4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4226921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meg</a:t>
            </a:r>
          </a:p>
          <a:p>
            <a:endParaRPr lang="nn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DF755-A2B8-4702-A018-1D3F87F22246}" type="slidenum">
              <a:rPr lang="nn-NO" smtClean="0"/>
              <a:t>5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3593768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C6EC043-3712-110B-3D98-7DDB60804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F32C6020-254E-F23E-06AD-89BBD1E60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15448D1-4E14-22B2-A693-90B4BBCF7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3E6E-9C23-44D1-BA63-E9736B5195C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A7AE9E1-75FE-C1FA-7828-939AD537C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98345CF-10AC-B38A-3B3E-4896E420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A290-FEC6-4F40-B5A2-B921B0CB1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50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9EC5421-E241-C49C-9429-E25A4809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0BDE175B-DA9B-5FEE-52AE-B66AAB367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F989766-C2F3-5556-6E91-F6B428B2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3E6E-9C23-44D1-BA63-E9736B5195C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96392CB-A072-A8CD-8E91-4CE09B691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800E5A2-6611-AAFA-914E-93352D0F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A290-FEC6-4F40-B5A2-B921B0CB1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25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A2F4699B-816C-A053-E66F-D09525CF42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DCA2C069-59D5-949B-EB6E-2EE93B492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9F8EDC8-C794-ED49-3CE2-14F6784AD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3E6E-9C23-44D1-BA63-E9736B5195C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71AB225-A2AE-A218-06DB-B7042D8D0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9EF46BB-CA1B-98FD-5CEF-9A060681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A290-FEC6-4F40-B5A2-B921B0CB1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6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D2D639-146F-41F4-D15B-C771C655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BFA0CA3-B3CB-D50B-CDE3-6EB549E11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8757D41-8C60-17CE-18E4-10A3351D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3E6E-9C23-44D1-BA63-E9736B5195C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A83EB50-5975-52BE-F211-1511FB6DB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D9566D6-E6CC-77A3-A778-F6A9E96B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A290-FEC6-4F40-B5A2-B921B0CB1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10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ACE4AF9-315C-4E4B-5111-9687ABA3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74DF82C-448C-A84C-C4B4-4B144F199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2EEBA92-19FD-21A3-3E72-8A38F236E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3E6E-9C23-44D1-BA63-E9736B5195C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2E66BA7-8CA9-3F2B-854C-71561E74E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CD6CE33-8C82-CD39-3D23-30025DE88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A290-FEC6-4F40-B5A2-B921B0CB1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96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B6A1B26-DFD7-A273-6E06-1B4D1115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AC0CCD9-9D05-C82E-9DF6-175F7C21E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AC0A1D68-D392-F197-08CB-923FC53EB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504ADE6E-0616-B5FF-94ED-2E05BE284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3E6E-9C23-44D1-BA63-E9736B5195C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3F88F68-66E5-C7F9-2F16-524DC184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A54126D2-2B2F-1D96-E189-A21DA735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A290-FEC6-4F40-B5A2-B921B0CB1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3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8AC6DA1-6200-B609-7834-2A14D5EF6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AC86C3F-D327-3C57-E5E3-819794A6C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27D1D858-E517-5991-0B30-68443A662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4CAB1740-F658-FF0C-E78B-9D1F99BD30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298750D9-7660-0397-0893-2C0E48BD41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5B8A8664-EB91-CC67-44A9-EDB9A6DF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3E6E-9C23-44D1-BA63-E9736B5195C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DCF38B12-E00F-E4A2-2B7F-119A341E5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BB9EC05F-EECC-CCD1-8920-FBBC8DBA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A290-FEC6-4F40-B5A2-B921B0CB1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12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3EB1939-261A-EE09-4BB0-B8FED7F3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D95E1A32-DE3F-B2DA-E661-385AE3B0C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3E6E-9C23-44D1-BA63-E9736B5195C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32477D1-ECD2-D2BD-87A0-221ACD68F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80EC249-6A3F-A087-FE31-82C1C4AF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A290-FEC6-4F40-B5A2-B921B0CB1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57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440E629-F011-A59A-AB73-4B94CA502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3E6E-9C23-44D1-BA63-E9736B5195C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3832AB5B-0CF0-048C-7EE5-7F1898E7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D13BFEDB-637E-D230-1FB5-BF1F710F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A290-FEC6-4F40-B5A2-B921B0CB1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4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C5B527F-B413-0A1F-4B98-146810F5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5E5D5D8-2178-9A24-CB25-9386EA78E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F942C7C9-DDB4-5362-6BEC-A0494418E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00D39504-82B3-A39F-EDE0-A8FCD401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3E6E-9C23-44D1-BA63-E9736B5195C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ECB09BA-6459-DD8D-E7A0-AA3657AE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E6894EC6-7666-AC55-60A4-DB3D7724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A290-FEC6-4F40-B5A2-B921B0CB1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76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DF4526E-EC78-8007-CE21-AFAE88C0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26E65AE8-E239-8603-4354-91EC590C66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2B7073E3-B797-23E6-14D0-3107DB56F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309D5E99-92D2-6D9E-A1C8-5E71C1FC5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3E6E-9C23-44D1-BA63-E9736B5195C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EEB11CCC-6031-A361-FB53-75C04BFED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3F895DD7-DFE1-D367-C2B4-164B9E2D8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A290-FEC6-4F40-B5A2-B921B0CB1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36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C207C8EF-B4E6-0519-6284-7B8A012AE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D4C4B90-9D13-565B-7EC5-9F999E160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8A21527-45C4-A348-784D-D534517A25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73E6E-9C23-44D1-BA63-E9736B5195C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9A8AB9F-46A7-A7A1-FD68-65B11ACAD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D71F664-E630-24DD-B35E-AB419D81C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AA290-FEC6-4F40-B5A2-B921B0CB1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audio" Target="../media/audio2.wav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4.png"/><Relationship Id="rId4" Type="http://schemas.openxmlformats.org/officeDocument/2006/relationships/diagramData" Target="../diagrams/data1.xml"/><Relationship Id="rId9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audio" Target="../media/audio5.wav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Relationship Id="rId9" Type="http://schemas.openxmlformats.org/officeDocument/2006/relationships/hyperlink" Target="https://www.youtube.com/watch?v=2eLe7uz-7C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tekst, elektronikk&#10;&#10;Automatisk generert beskrivelse">
            <a:extLst>
              <a:ext uri="{FF2B5EF4-FFF2-40B4-BE49-F238E27FC236}">
                <a16:creationId xmlns:a16="http://schemas.microsoft.com/office/drawing/2014/main" id="{D893776A-EEA0-80AA-BDB4-0F5AC7FD78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85" b="1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D7ED8B18-69E7-3F5B-BA3D-55E294B62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3320859"/>
            <a:ext cx="4666470" cy="2076333"/>
          </a:xfrm>
        </p:spPr>
        <p:txBody>
          <a:bodyPr anchor="t">
            <a:normAutofit/>
          </a:bodyPr>
          <a:lstStyle/>
          <a:p>
            <a:pPr algn="l"/>
            <a:r>
              <a:rPr lang="en-US" sz="4800"/>
              <a:t>RAM </a:t>
            </a:r>
            <a:br>
              <a:rPr lang="en-US" sz="4800"/>
            </a:br>
            <a:r>
              <a:rPr lang="en-US" sz="4800"/>
              <a:t>(Random Access Memory)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F66F86C5-73AB-70FC-5121-E7EAA460F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2348680"/>
            <a:ext cx="4823883" cy="972180"/>
          </a:xfrm>
        </p:spPr>
        <p:txBody>
          <a:bodyPr anchor="b">
            <a:normAutofit/>
          </a:bodyPr>
          <a:lstStyle/>
          <a:p>
            <a:pPr algn="l"/>
            <a:r>
              <a:rPr lang="en-US" sz="2000" err="1"/>
              <a:t>Laga</a:t>
            </a:r>
            <a:r>
              <a:rPr lang="en-US" sz="2000"/>
              <a:t> av Sigurd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21CDEFB0-A4F0-D99E-A82B-D10202D493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60"/>
          <a:stretch/>
        </p:blipFill>
        <p:spPr>
          <a:xfrm>
            <a:off x="6021086" y="544804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16718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  <p:sndAc>
      <p:stSnd>
        <p:snd r:embed="rId3" name="applaus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64A8BA-9F08-76B2-9B17-817E8B4E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932237" cy="1600200"/>
          </a:xfrm>
        </p:spPr>
        <p:txBody>
          <a:bodyPr/>
          <a:lstStyle/>
          <a:p>
            <a:r>
              <a:rPr lang="en-US" sz="4400" b="1" i="0">
                <a:effectLst/>
                <a:latin typeface="Calibri" panose="020F0502020204030204" pitchFamily="34" charset="0"/>
              </a:rPr>
              <a:t>RAM(random access memory</a:t>
            </a:r>
            <a:r>
              <a:rPr lang="en-US" sz="1800" b="1" i="0">
                <a:effectLst/>
                <a:latin typeface="Calibri" panose="020F0502020204030204" pitchFamily="34" charset="0"/>
              </a:rPr>
              <a:t>)</a:t>
            </a:r>
            <a:r>
              <a:rPr lang="en-US" sz="1800" b="0" i="0">
                <a:effectLst/>
                <a:latin typeface="Calibri" panose="020F0502020204030204" pitchFamily="34" charset="0"/>
              </a:rPr>
              <a:t> </a:t>
            </a:r>
            <a:endParaRPr lang="en-US"/>
          </a:p>
        </p:txBody>
      </p:sp>
      <p:graphicFrame>
        <p:nvGraphicFramePr>
          <p:cNvPr id="1028" name="Plassholder for innhold 2">
            <a:extLst>
              <a:ext uri="{FF2B5EF4-FFF2-40B4-BE49-F238E27FC236}">
                <a16:creationId xmlns:a16="http://schemas.microsoft.com/office/drawing/2014/main" id="{445C9724-F437-08A8-AEAC-5819CF80E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9031402"/>
              </p:ext>
            </p:extLst>
          </p:nvPr>
        </p:nvGraphicFramePr>
        <p:xfrm>
          <a:off x="158800" y="198437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kstSylinder 4">
            <a:extLst>
              <a:ext uri="{FF2B5EF4-FFF2-40B4-BE49-F238E27FC236}">
                <a16:creationId xmlns:a16="http://schemas.microsoft.com/office/drawing/2014/main" id="{42BB4AE2-289E-2A11-4AD2-57E51503F4A6}"/>
              </a:ext>
            </a:extLst>
          </p:cNvPr>
          <p:cNvSpPr txBox="1"/>
          <p:nvPr/>
        </p:nvSpPr>
        <p:spPr>
          <a:xfrm>
            <a:off x="3244900" y="419507"/>
            <a:ext cx="3744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&amp; RAM slots</a:t>
            </a:r>
          </a:p>
        </p:txBody>
      </p:sp>
      <p:pic>
        <p:nvPicPr>
          <p:cNvPr id="1026" name="Picture 2" descr="What are DIMM slots in my motherboard? - Quora">
            <a:extLst>
              <a:ext uri="{FF2B5EF4-FFF2-40B4-BE49-F238E27FC236}">
                <a16:creationId xmlns:a16="http://schemas.microsoft.com/office/drawing/2014/main" id="{457BDCE4-FF1B-BC14-0DE1-05C92048C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045" y="0"/>
            <a:ext cx="6503060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Bilde 10" descr="Et bilde som inneholder pattedyr, kenguru, lukk, stirre&#10;&#10;Automatisk generert beskrivelse">
            <a:extLst>
              <a:ext uri="{FF2B5EF4-FFF2-40B4-BE49-F238E27FC236}">
                <a16:creationId xmlns:a16="http://schemas.microsoft.com/office/drawing/2014/main" id="{3E29A231-0932-6361-9763-5941C0C2CA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33808" y="-39757"/>
            <a:ext cx="2125132" cy="265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2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  <p:sndAc>
          <p:stSnd>
            <p:snd r:embed="rId3" name="explode.wav"/>
          </p:stSnd>
        </p:sndAc>
      </p:transition>
    </mc:Choice>
    <mc:Fallback>
      <p:transition spd="slow">
        <p:fade/>
        <p:sndAc>
          <p:stSnd>
            <p:snd r:embed="rId3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28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lassholder for bilde 5" descr="Et bilde som inneholder mørk&#10;&#10;Automatisk generert beskrivelse">
            <a:extLst>
              <a:ext uri="{FF2B5EF4-FFF2-40B4-BE49-F238E27FC236}">
                <a16:creationId xmlns:a16="http://schemas.microsoft.com/office/drawing/2014/main" id="{97D2719D-CAB8-DE98-99A1-5B7FB0CBDD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5" r="-2" b="-2"/>
          <a:stretch/>
        </p:blipFill>
        <p:spPr>
          <a:xfrm>
            <a:off x="-593256" y="9"/>
            <a:ext cx="6095980" cy="6857990"/>
          </a:xfrm>
          <a:prstGeom prst="rect">
            <a:avLst/>
          </a:prstGeom>
        </p:spPr>
      </p:pic>
      <p:pic>
        <p:nvPicPr>
          <p:cNvPr id="8" name="Bilde 7" descr="Et bilde som inneholder tekst, elektronikk, krets&#10;&#10;Automatisk generert beskrivelse">
            <a:extLst>
              <a:ext uri="{FF2B5EF4-FFF2-40B4-BE49-F238E27FC236}">
                <a16:creationId xmlns:a16="http://schemas.microsoft.com/office/drawing/2014/main" id="{7333285E-89E8-3B59-4987-ACE4C229EE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5" r="1128" b="-3"/>
          <a:stretch/>
        </p:blipFill>
        <p:spPr>
          <a:xfrm rot="5400000">
            <a:off x="5715000" y="381000"/>
            <a:ext cx="6858000" cy="6096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57B1AA87-8691-724B-E308-BC597F64A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552807"/>
            <a:ext cx="9801854" cy="27903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RAM-</a:t>
            </a:r>
            <a:r>
              <a:rPr lang="en-US" sz="4800" b="1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typer</a:t>
            </a: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&amp; RAM-fart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072548F2-CFD4-F4C3-AF65-0126DCC97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1966" y="3510476"/>
            <a:ext cx="9801854" cy="261423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indent="-228600" algn="ctr">
              <a:buFont typeface="Arial" panose="020B0604020202020204" pitchFamily="34" charset="0"/>
              <a:buChar char="•"/>
            </a:pPr>
            <a:r>
              <a:rPr lang="nn-NO" sz="1800" b="0" i="0">
                <a:solidFill>
                  <a:srgbClr val="FFFFFF"/>
                </a:solidFill>
                <a:effectLst/>
              </a:rPr>
              <a:t>RAM </a:t>
            </a:r>
            <a:r>
              <a:rPr lang="nn-NO" sz="1800" b="0" i="0" err="1">
                <a:solidFill>
                  <a:srgbClr val="FFFFFF"/>
                </a:solidFill>
                <a:effectLst/>
              </a:rPr>
              <a:t>typer</a:t>
            </a:r>
            <a:endParaRPr lang="nn-NO" sz="1800" b="0" i="0">
              <a:solidFill>
                <a:srgbClr val="FFFFFF"/>
              </a:solidFill>
              <a:effectLst/>
            </a:endParaRPr>
          </a:p>
          <a:p>
            <a:pPr marL="285750" indent="-228600" algn="ctr">
              <a:buFont typeface="Arial" panose="020B0604020202020204" pitchFamily="34" charset="0"/>
              <a:buChar char="•"/>
            </a:pPr>
            <a:r>
              <a:rPr lang="nn-NO" sz="1800" b="0" i="0">
                <a:solidFill>
                  <a:srgbClr val="FFFFFF"/>
                </a:solidFill>
                <a:effectLst/>
              </a:rPr>
              <a:t>DRAM – </a:t>
            </a:r>
            <a:r>
              <a:rPr lang="nn-NO" sz="1800" b="0" i="0" err="1">
                <a:solidFill>
                  <a:srgbClr val="FFFFFF"/>
                </a:solidFill>
                <a:effectLst/>
              </a:rPr>
              <a:t>Dynamic</a:t>
            </a:r>
            <a:r>
              <a:rPr lang="nn-NO" sz="1800" b="0" i="0">
                <a:solidFill>
                  <a:srgbClr val="FFFFFF"/>
                </a:solidFill>
                <a:effectLst/>
              </a:rPr>
              <a:t> RAM </a:t>
            </a:r>
          </a:p>
          <a:p>
            <a:pPr marL="285750" indent="-228600" algn="ctr">
              <a:buFont typeface="Arial" panose="020B0604020202020204" pitchFamily="34" charset="0"/>
              <a:buChar char="•"/>
            </a:pPr>
            <a:r>
              <a:rPr lang="nn-NO" sz="1800" b="0" i="0">
                <a:solidFill>
                  <a:srgbClr val="FFFFFF"/>
                </a:solidFill>
                <a:effectLst/>
              </a:rPr>
              <a:t>SRAM – </a:t>
            </a:r>
            <a:r>
              <a:rPr lang="nn-NO" sz="1800" b="0" i="0" err="1">
                <a:solidFill>
                  <a:srgbClr val="FFFFFF"/>
                </a:solidFill>
                <a:effectLst/>
              </a:rPr>
              <a:t>Static</a:t>
            </a:r>
            <a:r>
              <a:rPr lang="nn-NO" sz="1800" b="0" i="0">
                <a:solidFill>
                  <a:srgbClr val="FFFFFF"/>
                </a:solidFill>
                <a:effectLst/>
              </a:rPr>
              <a:t> RAM </a:t>
            </a:r>
            <a:endParaRPr lang="nn-NO" sz="1800">
              <a:solidFill>
                <a:srgbClr val="FFFFFF"/>
              </a:solidFill>
            </a:endParaRPr>
          </a:p>
          <a:p>
            <a:pPr marL="285750" indent="-228600" algn="ctr">
              <a:buFont typeface="Arial" panose="020B0604020202020204" pitchFamily="34" charset="0"/>
              <a:buChar char="•"/>
            </a:pPr>
            <a:r>
              <a:rPr lang="nn-NO" sz="1800" b="0" i="0">
                <a:solidFill>
                  <a:srgbClr val="FFFFFF"/>
                </a:solidFill>
                <a:effectLst/>
              </a:rPr>
              <a:t>SDRAM – </a:t>
            </a:r>
            <a:r>
              <a:rPr lang="nn-NO" sz="1800" b="0" i="0" err="1">
                <a:solidFill>
                  <a:srgbClr val="FFFFFF"/>
                </a:solidFill>
                <a:effectLst/>
              </a:rPr>
              <a:t>Synchronous</a:t>
            </a:r>
            <a:r>
              <a:rPr lang="nn-NO" sz="1800" b="0" i="0">
                <a:solidFill>
                  <a:srgbClr val="FFFFFF"/>
                </a:solidFill>
                <a:effectLst/>
              </a:rPr>
              <a:t> </a:t>
            </a:r>
            <a:r>
              <a:rPr lang="nn-NO" sz="1800" b="0" i="0" err="1">
                <a:solidFill>
                  <a:srgbClr val="FFFFFF"/>
                </a:solidFill>
                <a:effectLst/>
              </a:rPr>
              <a:t>Dynamic</a:t>
            </a:r>
            <a:r>
              <a:rPr lang="nn-NO" sz="1800" b="0" i="0">
                <a:solidFill>
                  <a:srgbClr val="FFFFFF"/>
                </a:solidFill>
                <a:effectLst/>
              </a:rPr>
              <a:t> RAM</a:t>
            </a:r>
          </a:p>
          <a:p>
            <a:pPr marL="285750" indent="-228600" algn="ctr">
              <a:buFont typeface="Arial" panose="020B0604020202020204" pitchFamily="34" charset="0"/>
              <a:buChar char="•"/>
            </a:pPr>
            <a:r>
              <a:rPr lang="nn-NO" sz="1800">
                <a:solidFill>
                  <a:srgbClr val="FFFFFF"/>
                </a:solidFill>
              </a:rPr>
              <a:t>forskjellen mellom DRAM &amp; SDRAM</a:t>
            </a:r>
            <a:endParaRPr lang="nn-NO" sz="1800" b="0" i="0">
              <a:solidFill>
                <a:srgbClr val="FFFFFF"/>
              </a:solidFill>
              <a:effectLst/>
            </a:endParaRPr>
          </a:p>
          <a:p>
            <a:pPr indent="-228600" algn="ctr">
              <a:buFont typeface="Arial" panose="020B0604020202020204" pitchFamily="34" charset="0"/>
              <a:buChar char="•"/>
            </a:pPr>
            <a:r>
              <a:rPr lang="nn-NO" sz="1800">
                <a:solidFill>
                  <a:srgbClr val="FFFFFF"/>
                </a:solidFill>
              </a:rPr>
              <a:t>RAM fart</a:t>
            </a:r>
            <a:endParaRPr lang="nn-NO" sz="1800" b="0" i="0">
              <a:solidFill>
                <a:srgbClr val="FFFFFF"/>
              </a:solidFill>
              <a:effectLst/>
            </a:endParaRPr>
          </a:p>
          <a:p>
            <a:pPr marL="285750" indent="-228600" algn="ctr">
              <a:buFont typeface="Arial" panose="020B0604020202020204" pitchFamily="34" charset="0"/>
              <a:buChar char="•"/>
            </a:pPr>
            <a:r>
              <a:rPr lang="nn-NO" sz="1800" b="0" i="0">
                <a:solidFill>
                  <a:srgbClr val="FFFFFF"/>
                </a:solidFill>
                <a:effectLst/>
              </a:rPr>
              <a:t>PC-100 </a:t>
            </a:r>
            <a:endParaRPr lang="nn-NO" sz="1800">
              <a:solidFill>
                <a:srgbClr val="FFFFFF"/>
              </a:solidFill>
            </a:endParaRPr>
          </a:p>
          <a:p>
            <a:pPr marL="285750" indent="-228600" algn="ctr">
              <a:buFont typeface="Arial" panose="020B0604020202020204" pitchFamily="34" charset="0"/>
              <a:buChar char="•"/>
            </a:pPr>
            <a:r>
              <a:rPr lang="nn-NO" sz="1800" b="0" i="0">
                <a:solidFill>
                  <a:srgbClr val="FFFFFF"/>
                </a:solidFill>
                <a:effectLst/>
              </a:rPr>
              <a:t>DDR PC-2700 </a:t>
            </a:r>
          </a:p>
          <a:p>
            <a:pPr marL="285750" indent="-228600" algn="ctr">
              <a:buFont typeface="Arial" panose="020B0604020202020204" pitchFamily="34" charset="0"/>
              <a:buChar char="•"/>
            </a:pPr>
            <a:endParaRPr lang="en-US" sz="1800" b="0" i="0">
              <a:solidFill>
                <a:srgbClr val="FFFFFF"/>
              </a:solidFill>
              <a:effectLst/>
            </a:endParaRPr>
          </a:p>
          <a:p>
            <a:pPr marL="285750" indent="-228600" algn="ctr"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91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  <p:sndAc>
          <p:stSnd>
            <p:snd r:embed="rId3" name="cashreg.wav"/>
          </p:stSnd>
        </p:sndAc>
      </p:transition>
    </mc:Choice>
    <mc:Fallback>
      <p:transition spd="slow">
        <p:fade/>
        <p:sndAc>
          <p:stSnd>
            <p:snd r:embed="rId3" name="cashreg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839D3E1-8C2C-D7B6-8137-62445553B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0" i="0">
                <a:solidFill>
                  <a:schemeClr val="bg1"/>
                </a:solidFill>
                <a:effectLst/>
              </a:rPr>
              <a:t>DDR – Double DATA RATE </a:t>
            </a:r>
            <a:endParaRPr lang="en-US" sz="440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61BCE1B7-058A-9376-CD43-66901D421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0" y="2288833"/>
            <a:ext cx="4800600" cy="371157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DDR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DDR4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DDR5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chemeClr val="bg1"/>
                </a:solidFill>
                <a:effectLst/>
              </a:rPr>
              <a:t>RDRAM Rambus Dynamic RAM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8" name="Bilde 7" descr="Et bilde som inneholder tekst, elektronikk, krets&#10;&#10;Automatisk generert beskrivelse">
            <a:extLst>
              <a:ext uri="{FF2B5EF4-FFF2-40B4-BE49-F238E27FC236}">
                <a16:creationId xmlns:a16="http://schemas.microsoft.com/office/drawing/2014/main" id="{B3A7C8DD-0D13-9313-B938-C938B3EC4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476" y="4911404"/>
            <a:ext cx="4562273" cy="2132862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e 9" descr="Et bilde som inneholder tekst&#10;&#10;Automatisk generert beskrivelse">
            <a:extLst>
              <a:ext uri="{FF2B5EF4-FFF2-40B4-BE49-F238E27FC236}">
                <a16:creationId xmlns:a16="http://schemas.microsoft.com/office/drawing/2014/main" id="{E84E089C-5201-0F20-9A5C-618A43F6B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410" y="93133"/>
            <a:ext cx="5714414" cy="6858000"/>
          </a:xfrm>
          <a:prstGeom prst="rect">
            <a:avLst/>
          </a:prstGeom>
        </p:spPr>
      </p:pic>
      <p:pic>
        <p:nvPicPr>
          <p:cNvPr id="6" name="Plassholder for innhold 5" descr="Et bilde som inneholder person, rød, mørk&#10;&#10;Automatisk generert beskrivelse">
            <a:extLst>
              <a:ext uri="{FF2B5EF4-FFF2-40B4-BE49-F238E27FC236}">
                <a16:creationId xmlns:a16="http://schemas.microsoft.com/office/drawing/2014/main" id="{A853CCB6-BBBA-4DAC-7547-FCA8EC427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5" r="2150" b="-3"/>
          <a:stretch/>
        </p:blipFill>
        <p:spPr>
          <a:xfrm flipH="1">
            <a:off x="7026438" y="1872274"/>
            <a:ext cx="3322726" cy="33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109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  <p:sndAc>
          <p:stSnd>
            <p:snd r:embed="rId3" name="coin.wav"/>
          </p:stSnd>
        </p:sndAc>
      </p:transition>
    </mc:Choice>
    <mc:Fallback>
      <p:transition spd="slow">
        <p:fade/>
        <p:sndAc>
          <p:stSnd>
            <p:snd r:embed="rId3" name="coi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e 23" descr="Et bilde som inneholder vektorgrafikk&#10;&#10;Automatisk generert beskrivelse">
            <a:extLst>
              <a:ext uri="{FF2B5EF4-FFF2-40B4-BE49-F238E27FC236}">
                <a16:creationId xmlns:a16="http://schemas.microsoft.com/office/drawing/2014/main" id="{D4024369-C562-8381-3018-C645A163C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36" y="4407723"/>
            <a:ext cx="2499797" cy="2426886"/>
          </a:xfrm>
          <a:prstGeom prst="rect">
            <a:avLst/>
          </a:prstGeom>
        </p:spPr>
      </p:pic>
      <p:pic>
        <p:nvPicPr>
          <p:cNvPr id="25" name="Bilde 24" descr="Et bilde som inneholder vektorgrafikk&#10;&#10;Automatisk generert beskrivelse">
            <a:extLst>
              <a:ext uri="{FF2B5EF4-FFF2-40B4-BE49-F238E27FC236}">
                <a16:creationId xmlns:a16="http://schemas.microsoft.com/office/drawing/2014/main" id="{8C296B81-437E-EB2B-367F-646F7307C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45" y="1790447"/>
            <a:ext cx="2278039" cy="2426886"/>
          </a:xfrm>
          <a:prstGeom prst="rect">
            <a:avLst/>
          </a:prstGeom>
        </p:spPr>
      </p:pic>
      <p:pic>
        <p:nvPicPr>
          <p:cNvPr id="26" name="Bilde 25" descr="Et bilde som inneholder vektorgrafikk&#10;&#10;Automatisk generert beskrivelse">
            <a:extLst>
              <a:ext uri="{FF2B5EF4-FFF2-40B4-BE49-F238E27FC236}">
                <a16:creationId xmlns:a16="http://schemas.microsoft.com/office/drawing/2014/main" id="{4DBD721C-BF41-5851-E446-B87FC7092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545" y="-220854"/>
            <a:ext cx="2499797" cy="2426886"/>
          </a:xfrm>
          <a:prstGeom prst="rect">
            <a:avLst/>
          </a:prstGeom>
        </p:spPr>
      </p:pic>
      <p:pic>
        <p:nvPicPr>
          <p:cNvPr id="22" name="Bilde 21" descr="Et bilde som inneholder vektorgrafikk&#10;&#10;Automatisk generert beskrivelse">
            <a:extLst>
              <a:ext uri="{FF2B5EF4-FFF2-40B4-BE49-F238E27FC236}">
                <a16:creationId xmlns:a16="http://schemas.microsoft.com/office/drawing/2014/main" id="{DC09A25C-B41E-CFDC-800E-E2678070D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221" y="2405753"/>
            <a:ext cx="2499797" cy="2426886"/>
          </a:xfrm>
          <a:prstGeom prst="rect">
            <a:avLst/>
          </a:prstGeom>
        </p:spPr>
      </p:pic>
      <p:pic>
        <p:nvPicPr>
          <p:cNvPr id="23" name="Bilde 22" descr="Et bilde som inneholder vektorgrafikk&#10;&#10;Automatisk generert beskrivelse">
            <a:extLst>
              <a:ext uri="{FF2B5EF4-FFF2-40B4-BE49-F238E27FC236}">
                <a16:creationId xmlns:a16="http://schemas.microsoft.com/office/drawing/2014/main" id="{953FBCDB-2DAA-55E3-9AC2-41C68A388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741" y="0"/>
            <a:ext cx="2499797" cy="2426886"/>
          </a:xfrm>
          <a:prstGeom prst="rect">
            <a:avLst/>
          </a:prstGeom>
        </p:spPr>
      </p:pic>
      <p:pic>
        <p:nvPicPr>
          <p:cNvPr id="20" name="Bilde 19" descr="Et bilde som inneholder vektorgrafikk&#10;&#10;Automatisk generert beskrivelse">
            <a:extLst>
              <a:ext uri="{FF2B5EF4-FFF2-40B4-BE49-F238E27FC236}">
                <a16:creationId xmlns:a16="http://schemas.microsoft.com/office/drawing/2014/main" id="{734B9E80-0CD9-AABA-6F00-489D96A89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26" y="4866024"/>
            <a:ext cx="2499797" cy="2426886"/>
          </a:xfrm>
          <a:prstGeom prst="rect">
            <a:avLst/>
          </a:prstGeom>
        </p:spPr>
      </p:pic>
      <p:pic>
        <p:nvPicPr>
          <p:cNvPr id="19" name="Bilde 18" descr="Et bilde som inneholder utendørsobjekt, attraksjon&#10;&#10;Automatisk generert beskrivelse">
            <a:extLst>
              <a:ext uri="{FF2B5EF4-FFF2-40B4-BE49-F238E27FC236}">
                <a16:creationId xmlns:a16="http://schemas.microsoft.com/office/drawing/2014/main" id="{A08CFD1B-9070-05F1-555A-332140FC6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92" y="2549460"/>
            <a:ext cx="4743450" cy="4743450"/>
          </a:xfrm>
          <a:prstGeom prst="rect">
            <a:avLst/>
          </a:prstGeom>
        </p:spPr>
      </p:pic>
      <p:sp>
        <p:nvSpPr>
          <p:cNvPr id="3" name="AutoShape 2" descr="👽">
            <a:extLst>
              <a:ext uri="{FF2B5EF4-FFF2-40B4-BE49-F238E27FC236}">
                <a16:creationId xmlns:a16="http://schemas.microsoft.com/office/drawing/2014/main" id="{04D0DCF7-D840-9A38-54B5-FD51CB086D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Bilde 4" descr="Et bilde som inneholder lukk&#10;&#10;Automatisk generert beskrivelse">
            <a:extLst>
              <a:ext uri="{FF2B5EF4-FFF2-40B4-BE49-F238E27FC236}">
                <a16:creationId xmlns:a16="http://schemas.microsoft.com/office/drawing/2014/main" id="{48D1AE5B-728B-CAFE-4817-C3F85E8343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1554" y="4217333"/>
            <a:ext cx="3295650" cy="3295650"/>
          </a:xfrm>
          <a:prstGeom prst="rect">
            <a:avLst/>
          </a:prstGeom>
        </p:spPr>
      </p:pic>
      <p:pic>
        <p:nvPicPr>
          <p:cNvPr id="6" name="Bilde 5" descr="Et bilde som inneholder lukk&#10;&#10;Automatisk generert beskrivelse">
            <a:extLst>
              <a:ext uri="{FF2B5EF4-FFF2-40B4-BE49-F238E27FC236}">
                <a16:creationId xmlns:a16="http://schemas.microsoft.com/office/drawing/2014/main" id="{D726AA27-46F3-D5D5-4B49-AF8DED8385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892" y="-654983"/>
            <a:ext cx="3295650" cy="3295650"/>
          </a:xfrm>
          <a:prstGeom prst="rect">
            <a:avLst/>
          </a:prstGeom>
        </p:spPr>
      </p:pic>
      <p:pic>
        <p:nvPicPr>
          <p:cNvPr id="9" name="Bilde 8" descr="Et bilde som inneholder lukk&#10;&#10;Automatisk generert beskrivelse">
            <a:extLst>
              <a:ext uri="{FF2B5EF4-FFF2-40B4-BE49-F238E27FC236}">
                <a16:creationId xmlns:a16="http://schemas.microsoft.com/office/drawing/2014/main" id="{79404C75-FCD0-AA51-19E6-09FA150FF9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296" y="-536609"/>
            <a:ext cx="3295650" cy="3295650"/>
          </a:xfrm>
          <a:prstGeom prst="rect">
            <a:avLst/>
          </a:prstGeom>
        </p:spPr>
      </p:pic>
      <p:pic>
        <p:nvPicPr>
          <p:cNvPr id="11" name="Bilde 10" descr="Et bilde som inneholder lukk&#10;&#10;Automatisk generert beskrivelse">
            <a:extLst>
              <a:ext uri="{FF2B5EF4-FFF2-40B4-BE49-F238E27FC236}">
                <a16:creationId xmlns:a16="http://schemas.microsoft.com/office/drawing/2014/main" id="{3636407A-3B4A-AD7A-567C-2A6A51694A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225" y="232137"/>
            <a:ext cx="3295650" cy="3295650"/>
          </a:xfrm>
          <a:prstGeom prst="rect">
            <a:avLst/>
          </a:prstGeom>
        </p:spPr>
      </p:pic>
      <p:pic>
        <p:nvPicPr>
          <p:cNvPr id="14" name="Bilde 13" descr="Et bilde som inneholder lukk&#10;&#10;Automatisk generert beskrivelse">
            <a:extLst>
              <a:ext uri="{FF2B5EF4-FFF2-40B4-BE49-F238E27FC236}">
                <a16:creationId xmlns:a16="http://schemas.microsoft.com/office/drawing/2014/main" id="{F1275AAD-AA65-0723-DB10-40154495E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143" y="2181226"/>
            <a:ext cx="3295650" cy="3295650"/>
          </a:xfrm>
          <a:prstGeom prst="rect">
            <a:avLst/>
          </a:prstGeom>
        </p:spPr>
      </p:pic>
      <p:pic>
        <p:nvPicPr>
          <p:cNvPr id="15" name="Bilde 14" descr="Et bilde som inneholder lukk&#10;&#10;Automatisk generert beskrivelse">
            <a:extLst>
              <a:ext uri="{FF2B5EF4-FFF2-40B4-BE49-F238E27FC236}">
                <a16:creationId xmlns:a16="http://schemas.microsoft.com/office/drawing/2014/main" id="{A40BC97C-E31A-AD69-6014-9DB30307E6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570" y="1441988"/>
            <a:ext cx="3295650" cy="3295650"/>
          </a:xfrm>
          <a:prstGeom prst="rect">
            <a:avLst/>
          </a:prstGeom>
        </p:spPr>
      </p:pic>
      <p:pic>
        <p:nvPicPr>
          <p:cNvPr id="16" name="Bilde 15" descr="Et bilde som inneholder lukk&#10;&#10;Automatisk generert beskrivelse">
            <a:extLst>
              <a:ext uri="{FF2B5EF4-FFF2-40B4-BE49-F238E27FC236}">
                <a16:creationId xmlns:a16="http://schemas.microsoft.com/office/drawing/2014/main" id="{2F68908E-3E13-C86B-0E51-F225B12BB2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6872" y="145012"/>
            <a:ext cx="3295650" cy="3295650"/>
          </a:xfrm>
          <a:prstGeom prst="rect">
            <a:avLst/>
          </a:prstGeom>
        </p:spPr>
      </p:pic>
      <p:pic>
        <p:nvPicPr>
          <p:cNvPr id="18" name="Bilde 17" descr="Et bilde som inneholder lukk&#10;&#10;Automatisk generert beskrivelse">
            <a:extLst>
              <a:ext uri="{FF2B5EF4-FFF2-40B4-BE49-F238E27FC236}">
                <a16:creationId xmlns:a16="http://schemas.microsoft.com/office/drawing/2014/main" id="{3758BB91-A316-6ABB-B803-83110A67B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419" y="4425706"/>
            <a:ext cx="3295650" cy="3295650"/>
          </a:xfrm>
          <a:prstGeom prst="rect">
            <a:avLst/>
          </a:prstGeom>
        </p:spPr>
      </p:pic>
      <p:pic>
        <p:nvPicPr>
          <p:cNvPr id="21" name="Bilde 20">
            <a:extLst>
              <a:ext uri="{FF2B5EF4-FFF2-40B4-BE49-F238E27FC236}">
                <a16:creationId xmlns:a16="http://schemas.microsoft.com/office/drawing/2014/main" id="{DE6C7698-DA7C-DC83-B7E0-9A0D5EBAB9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221" y="1156674"/>
            <a:ext cx="2778289" cy="2462522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4C1A938B-4973-2947-51A8-F11267865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286" y="2777881"/>
            <a:ext cx="10515600" cy="1325563"/>
          </a:xfrm>
        </p:spPr>
        <p:txBody>
          <a:bodyPr/>
          <a:lstStyle/>
          <a:p>
            <a:r>
              <a:rPr lang="en-US" err="1">
                <a:highlight>
                  <a:srgbClr val="FF0000"/>
                </a:highlight>
              </a:rPr>
              <a:t>Takk</a:t>
            </a:r>
            <a:r>
              <a:rPr lang="en-US">
                <a:highlight>
                  <a:srgbClr val="FF0000"/>
                </a:highlight>
              </a:rPr>
              <a:t> for meg</a:t>
            </a:r>
          </a:p>
        </p:txBody>
      </p:sp>
      <p:pic>
        <p:nvPicPr>
          <p:cNvPr id="28" name="Bilde 27" descr="Et bilde som inneholder stående, mørk&#10;&#10;Automatisk generert beskrivelse">
            <a:extLst>
              <a:ext uri="{FF2B5EF4-FFF2-40B4-BE49-F238E27FC236}">
                <a16:creationId xmlns:a16="http://schemas.microsoft.com/office/drawing/2014/main" id="{AE5681D5-922F-866A-77E5-5652B345AF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892" y="25933"/>
            <a:ext cx="12743273" cy="2667000"/>
          </a:xfrm>
          <a:prstGeom prst="rect">
            <a:avLst/>
          </a:prstGeom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2B58C55B-9227-0C48-ADD7-681C2E11F33A}"/>
              </a:ext>
            </a:extLst>
          </p:cNvPr>
          <p:cNvSpPr txBox="1"/>
          <p:nvPr/>
        </p:nvSpPr>
        <p:spPr>
          <a:xfrm>
            <a:off x="2477864" y="6342312"/>
            <a:ext cx="4606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-</a:t>
            </a:r>
            <a:r>
              <a:rPr lang="en-US" b="0" i="0">
                <a:effectLst/>
                <a:latin typeface="Roboto" panose="02000000000000000000" pitchFamily="2" charset="0"/>
                <a:hlinkClick r:id="rId9"/>
              </a:rPr>
              <a:t>CompTIA A+ Certification Video Course</a:t>
            </a:r>
            <a:endParaRPr lang="en-US" b="0" i="0">
              <a:effectLst/>
              <a:latin typeface="Roboto" panose="02000000000000000000" pitchFamily="2" charset="0"/>
            </a:endParaRPr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124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flip dir="r"/>
        <p:sndAc>
          <p:stSnd>
            <p:snd r:embed="rId3" name="drumroll.wav"/>
          </p:stSnd>
        </p:sndAc>
      </p:transition>
    </mc:Choice>
    <mc:Fallback>
      <p:transition spd="slow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7D7395F988EDD479DA49E8880008DA7" ma:contentTypeVersion="10" ma:contentTypeDescription="Opprett et nytt dokument." ma:contentTypeScope="" ma:versionID="641251e727fca81d5515071f8fb2852d">
  <xsd:schema xmlns:xsd="http://www.w3.org/2001/XMLSchema" xmlns:xs="http://www.w3.org/2001/XMLSchema" xmlns:p="http://schemas.microsoft.com/office/2006/metadata/properties" xmlns:ns3="50f722f2-7d2d-415d-a5a0-c2ad9206f8a2" xmlns:ns4="430afe31-5c86-4f8d-b5e4-299c3a8f20be" targetNamespace="http://schemas.microsoft.com/office/2006/metadata/properties" ma:root="true" ma:fieldsID="8e2f4064634d5dcf54e2d123ebce74b5" ns3:_="" ns4:_="">
    <xsd:import namespace="50f722f2-7d2d-415d-a5a0-c2ad9206f8a2"/>
    <xsd:import namespace="430afe31-5c86-4f8d-b5e4-299c3a8f20b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f722f2-7d2d-415d-a5a0-c2ad9206f8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0afe31-5c86-4f8d-b5e4-299c3a8f20b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Hash for deling av tip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663003-EF78-41EA-BE0D-9D44D8D5AD5C}">
  <ds:schemaRefs>
    <ds:schemaRef ds:uri="430afe31-5c86-4f8d-b5e4-299c3a8f20be"/>
    <ds:schemaRef ds:uri="50f722f2-7d2d-415d-a5a0-c2ad9206f8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396B795-3358-4F0B-B3C7-967380A006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253FC0-4AA3-44F4-9EE5-011E1EF3389D}">
  <ds:schemaRefs>
    <ds:schemaRef ds:uri="430afe31-5c86-4f8d-b5e4-299c3a8f20be"/>
    <ds:schemaRef ds:uri="50f722f2-7d2d-415d-a5a0-c2ad9206f8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Office-tema</vt:lpstr>
      <vt:lpstr>RAM  (Random Access Memory)</vt:lpstr>
      <vt:lpstr>RAM(random access memory) </vt:lpstr>
      <vt:lpstr>RAM-typer &amp; RAM-fart</vt:lpstr>
      <vt:lpstr>DDR – Double DATA RATE </vt:lpstr>
      <vt:lpstr>Takk for meg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RAM  (Random Access Memory)</dc:title>
  <dc:creator>Sigurd Lunde Helland</dc:creator>
  <cp:revision>1</cp:revision>
  <dcterms:created xsi:type="dcterms:W3CDTF">2022-09-22T07:35:46Z</dcterms:created>
  <dcterms:modified xsi:type="dcterms:W3CDTF">2022-09-29T08:20:49Z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0x01010087D7395F988EDD479DA49E8880008DA7</vt:lpwstr>
  </property>
</Properties>
</file>